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 id="2147483660" r:id="rId2"/>
    <p:sldMasterId id="2147483672" r:id="rId3"/>
  </p:sldMasterIdLst>
  <p:notesMasterIdLst>
    <p:notesMasterId r:id="rId34"/>
  </p:notesMasterIdLst>
  <p:sldIdLst>
    <p:sldId id="272" r:id="rId4"/>
    <p:sldId id="293" r:id="rId5"/>
    <p:sldId id="294" r:id="rId6"/>
    <p:sldId id="281" r:id="rId7"/>
    <p:sldId id="268" r:id="rId8"/>
    <p:sldId id="334" r:id="rId9"/>
    <p:sldId id="335" r:id="rId10"/>
    <p:sldId id="262" r:id="rId11"/>
    <p:sldId id="330" r:id="rId12"/>
    <p:sldId id="350" r:id="rId13"/>
    <p:sldId id="339" r:id="rId14"/>
    <p:sldId id="340" r:id="rId15"/>
    <p:sldId id="342" r:id="rId16"/>
    <p:sldId id="341" r:id="rId17"/>
    <p:sldId id="285" r:id="rId18"/>
    <p:sldId id="343" r:id="rId19"/>
    <p:sldId id="331" r:id="rId20"/>
    <p:sldId id="344" r:id="rId21"/>
    <p:sldId id="349" r:id="rId22"/>
    <p:sldId id="348" r:id="rId23"/>
    <p:sldId id="346" r:id="rId24"/>
    <p:sldId id="347" r:id="rId25"/>
    <p:sldId id="332" r:id="rId26"/>
    <p:sldId id="290" r:id="rId27"/>
    <p:sldId id="291" r:id="rId28"/>
    <p:sldId id="337" r:id="rId29"/>
    <p:sldId id="292" r:id="rId30"/>
    <p:sldId id="333" r:id="rId31"/>
    <p:sldId id="336" r:id="rId32"/>
    <p:sldId id="329"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DEEBF7"/>
    <a:srgbClr val="DAE3F3"/>
    <a:srgbClr val="E7EAED"/>
    <a:srgbClr val="F8F8F8"/>
    <a:srgbClr val="B5ADB4"/>
    <a:srgbClr val="CAEEFB"/>
    <a:srgbClr val="F2CFEE"/>
    <a:srgbClr val="F8E7F6"/>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72497" autoAdjust="0"/>
  </p:normalViewPr>
  <p:slideViewPr>
    <p:cSldViewPr snapToGrid="0">
      <p:cViewPr varScale="1">
        <p:scale>
          <a:sx n="61" d="100"/>
          <a:sy n="61" d="100"/>
        </p:scale>
        <p:origin x="135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microsoft.com/office/2016/11/relationships/changesInfo" Target="changesInfos/changesInfo1.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冠辰 李" userId="a9b44f5b934ee55f" providerId="LiveId" clId="{4A55016B-53A1-47E2-BAB0-7E88F77B8E69}"/>
    <pc:docChg chg="custSel addSld modSld">
      <pc:chgData name="冠辰 李" userId="a9b44f5b934ee55f" providerId="LiveId" clId="{4A55016B-53A1-47E2-BAB0-7E88F77B8E69}" dt="2024-04-18T06:52:04.431" v="2" actId="478"/>
      <pc:docMkLst>
        <pc:docMk/>
      </pc:docMkLst>
      <pc:sldChg chg="delSp new mod">
        <pc:chgData name="冠辰 李" userId="a9b44f5b934ee55f" providerId="LiveId" clId="{4A55016B-53A1-47E2-BAB0-7E88F77B8E69}" dt="2024-04-18T06:52:04.431" v="2" actId="478"/>
        <pc:sldMkLst>
          <pc:docMk/>
          <pc:sldMk cId="698651872" sldId="256"/>
        </pc:sldMkLst>
        <pc:spChg chg="del">
          <ac:chgData name="冠辰 李" userId="a9b44f5b934ee55f" providerId="LiveId" clId="{4A55016B-53A1-47E2-BAB0-7E88F77B8E69}" dt="2024-04-18T06:52:04.431" v="2" actId="478"/>
          <ac:spMkLst>
            <pc:docMk/>
            <pc:sldMk cId="698651872" sldId="256"/>
            <ac:spMk id="2" creationId="{90A40D59-6D45-6513-99CD-CB2B7297631E}"/>
          </ac:spMkLst>
        </pc:spChg>
        <pc:spChg chg="del">
          <ac:chgData name="冠辰 李" userId="a9b44f5b934ee55f" providerId="LiveId" clId="{4A55016B-53A1-47E2-BAB0-7E88F77B8E69}" dt="2024-04-18T06:52:02.069" v="1" actId="478"/>
          <ac:spMkLst>
            <pc:docMk/>
            <pc:sldMk cId="698651872" sldId="256"/>
            <ac:spMk id="3" creationId="{5C29DE83-7E75-4D8C-B229-F871ACB83849}"/>
          </ac:spMkLst>
        </pc:spChg>
      </pc:sldChg>
    </pc:docChg>
  </pc:docChgLst>
  <pc:docChgLst>
    <pc:chgData name="冠辰 李" userId="a9b44f5b934ee55f" providerId="LiveId" clId="{0EBC3572-1EDC-4BA5-A5AE-F6E30B75E094}"/>
    <pc:docChg chg="undo redo custSel addSld delSld modSld sldOrd">
      <pc:chgData name="冠辰 李" userId="a9b44f5b934ee55f" providerId="LiveId" clId="{0EBC3572-1EDC-4BA5-A5AE-F6E30B75E094}" dt="2024-05-28T12:22:26.456" v="14481" actId="20577"/>
      <pc:docMkLst>
        <pc:docMk/>
      </pc:docMkLst>
      <pc:sldChg chg="del">
        <pc:chgData name="冠辰 李" userId="a9b44f5b934ee55f" providerId="LiveId" clId="{0EBC3572-1EDC-4BA5-A5AE-F6E30B75E094}" dt="2024-05-07T02:45:33.057" v="7" actId="47"/>
        <pc:sldMkLst>
          <pc:docMk/>
          <pc:sldMk cId="698651872" sldId="256"/>
        </pc:sldMkLst>
      </pc:sldChg>
      <pc:sldChg chg="add del">
        <pc:chgData name="冠辰 李" userId="a9b44f5b934ee55f" providerId="LiveId" clId="{0EBC3572-1EDC-4BA5-A5AE-F6E30B75E094}" dt="2024-05-12T06:41:07.402" v="4162" actId="47"/>
        <pc:sldMkLst>
          <pc:docMk/>
          <pc:sldMk cId="2600340565" sldId="261"/>
        </pc:sldMkLst>
      </pc:sldChg>
      <pc:sldChg chg="addSp delSp modSp add mod ord modNotesTx">
        <pc:chgData name="冠辰 李" userId="a9b44f5b934ee55f" providerId="LiveId" clId="{0EBC3572-1EDC-4BA5-A5AE-F6E30B75E094}" dt="2024-05-28T01:44:23.495" v="14446" actId="20577"/>
        <pc:sldMkLst>
          <pc:docMk/>
          <pc:sldMk cId="2802903289" sldId="262"/>
        </pc:sldMkLst>
        <pc:spChg chg="add mod">
          <ac:chgData name="冠辰 李" userId="a9b44f5b934ee55f" providerId="LiveId" clId="{0EBC3572-1EDC-4BA5-A5AE-F6E30B75E094}" dt="2024-05-28T01:44:23.495" v="14446" actId="20577"/>
          <ac:spMkLst>
            <pc:docMk/>
            <pc:sldMk cId="2802903289" sldId="262"/>
            <ac:spMk id="2" creationId="{84B22EB1-1AFC-7537-D0A3-D3E402E1D250}"/>
          </ac:spMkLst>
        </pc:spChg>
        <pc:spChg chg="del">
          <ac:chgData name="冠辰 李" userId="a9b44f5b934ee55f" providerId="LiveId" clId="{0EBC3572-1EDC-4BA5-A5AE-F6E30B75E094}" dt="2024-05-13T07:06:58.385" v="7961" actId="478"/>
          <ac:spMkLst>
            <pc:docMk/>
            <pc:sldMk cId="2802903289" sldId="262"/>
            <ac:spMk id="2" creationId="{F7A1ADBF-6EAD-1DDE-3B7E-F0A4CD770579}"/>
          </ac:spMkLst>
        </pc:spChg>
        <pc:spChg chg="add del mod">
          <ac:chgData name="冠辰 李" userId="a9b44f5b934ee55f" providerId="LiveId" clId="{0EBC3572-1EDC-4BA5-A5AE-F6E30B75E094}" dt="2024-05-22T02:15:49.300" v="12356" actId="478"/>
          <ac:spMkLst>
            <pc:docMk/>
            <pc:sldMk cId="2802903289" sldId="262"/>
            <ac:spMk id="3" creationId="{D3F2C728-2624-AA44-B652-716D95787D6E}"/>
          </ac:spMkLst>
        </pc:spChg>
        <pc:spChg chg="del">
          <ac:chgData name="冠辰 李" userId="a9b44f5b934ee55f" providerId="LiveId" clId="{0EBC3572-1EDC-4BA5-A5AE-F6E30B75E094}" dt="2024-05-13T07:06:58.385" v="7961" actId="478"/>
          <ac:spMkLst>
            <pc:docMk/>
            <pc:sldMk cId="2802903289" sldId="262"/>
            <ac:spMk id="4" creationId="{A7B62321-EE93-B471-492A-116F80262AA7}"/>
          </ac:spMkLst>
        </pc:spChg>
        <pc:spChg chg="add mod topLvl">
          <ac:chgData name="冠辰 李" userId="a9b44f5b934ee55f" providerId="LiveId" clId="{0EBC3572-1EDC-4BA5-A5AE-F6E30B75E094}" dt="2024-05-22T02:55:14.265" v="12693" actId="12788"/>
          <ac:spMkLst>
            <pc:docMk/>
            <pc:sldMk cId="2802903289" sldId="262"/>
            <ac:spMk id="4" creationId="{A926C7D1-988B-FF9E-242E-AD928FC583A4}"/>
          </ac:spMkLst>
        </pc:spChg>
        <pc:spChg chg="add mod topLvl">
          <ac:chgData name="冠辰 李" userId="a9b44f5b934ee55f" providerId="LiveId" clId="{0EBC3572-1EDC-4BA5-A5AE-F6E30B75E094}" dt="2024-05-22T02:55:19.925" v="12694" actId="12788"/>
          <ac:spMkLst>
            <pc:docMk/>
            <pc:sldMk cId="2802903289" sldId="262"/>
            <ac:spMk id="5" creationId="{31E4DD60-BCC4-15AB-0C43-F208687C2259}"/>
          </ac:spMkLst>
        </pc:spChg>
        <pc:spChg chg="del">
          <ac:chgData name="冠辰 李" userId="a9b44f5b934ee55f" providerId="LiveId" clId="{0EBC3572-1EDC-4BA5-A5AE-F6E30B75E094}" dt="2024-05-13T07:06:58.385" v="7961" actId="478"/>
          <ac:spMkLst>
            <pc:docMk/>
            <pc:sldMk cId="2802903289" sldId="262"/>
            <ac:spMk id="5" creationId="{CE8E4792-DA27-18E0-37FA-B9E7DAC1EBF8}"/>
          </ac:spMkLst>
        </pc:spChg>
        <pc:spChg chg="add mod topLvl">
          <ac:chgData name="冠辰 李" userId="a9b44f5b934ee55f" providerId="LiveId" clId="{0EBC3572-1EDC-4BA5-A5AE-F6E30B75E094}" dt="2024-05-22T02:55:26.753" v="12695" actId="12788"/>
          <ac:spMkLst>
            <pc:docMk/>
            <pc:sldMk cId="2802903289" sldId="262"/>
            <ac:spMk id="6" creationId="{0CBAC4D3-F4A4-D6D8-93BE-1AC2E6D52C69}"/>
          </ac:spMkLst>
        </pc:spChg>
        <pc:spChg chg="del">
          <ac:chgData name="冠辰 李" userId="a9b44f5b934ee55f" providerId="LiveId" clId="{0EBC3572-1EDC-4BA5-A5AE-F6E30B75E094}" dt="2024-05-13T07:06:58.385" v="7961" actId="478"/>
          <ac:spMkLst>
            <pc:docMk/>
            <pc:sldMk cId="2802903289" sldId="262"/>
            <ac:spMk id="6" creationId="{2F8BBF81-BACC-6B31-6394-C43656B8618D}"/>
          </ac:spMkLst>
        </pc:spChg>
        <pc:spChg chg="del">
          <ac:chgData name="冠辰 李" userId="a9b44f5b934ee55f" providerId="LiveId" clId="{0EBC3572-1EDC-4BA5-A5AE-F6E30B75E094}" dt="2024-05-13T07:06:58.385" v="7961" actId="478"/>
          <ac:spMkLst>
            <pc:docMk/>
            <pc:sldMk cId="2802903289" sldId="262"/>
            <ac:spMk id="7" creationId="{CDBFE7E5-1FAC-D239-A972-5E96C274CE6A}"/>
          </ac:spMkLst>
        </pc:spChg>
        <pc:spChg chg="add mod">
          <ac:chgData name="冠辰 李" userId="a9b44f5b934ee55f" providerId="LiveId" clId="{0EBC3572-1EDC-4BA5-A5AE-F6E30B75E094}" dt="2024-05-22T02:55:14.265" v="12693" actId="12788"/>
          <ac:spMkLst>
            <pc:docMk/>
            <pc:sldMk cId="2802903289" sldId="262"/>
            <ac:spMk id="8" creationId="{A100A0FB-D71D-4E0C-AFEA-34DE8BA15CAE}"/>
          </ac:spMkLst>
        </pc:spChg>
        <pc:spChg chg="add del mod">
          <ac:chgData name="冠辰 李" userId="a9b44f5b934ee55f" providerId="LiveId" clId="{0EBC3572-1EDC-4BA5-A5AE-F6E30B75E094}" dt="2024-05-22T02:15:54.813" v="12358" actId="478"/>
          <ac:spMkLst>
            <pc:docMk/>
            <pc:sldMk cId="2802903289" sldId="262"/>
            <ac:spMk id="10" creationId="{B4E3208C-4E2F-5EE7-0CAF-2E21B90F8120}"/>
          </ac:spMkLst>
        </pc:spChg>
        <pc:spChg chg="add del mod">
          <ac:chgData name="冠辰 李" userId="a9b44f5b934ee55f" providerId="LiveId" clId="{0EBC3572-1EDC-4BA5-A5AE-F6E30B75E094}" dt="2024-05-22T02:15:54.813" v="12358" actId="478"/>
          <ac:spMkLst>
            <pc:docMk/>
            <pc:sldMk cId="2802903289" sldId="262"/>
            <ac:spMk id="11" creationId="{1E4EEED1-7045-4106-1841-20B8A3902626}"/>
          </ac:spMkLst>
        </pc:spChg>
        <pc:spChg chg="add del mod">
          <ac:chgData name="冠辰 李" userId="a9b44f5b934ee55f" providerId="LiveId" clId="{0EBC3572-1EDC-4BA5-A5AE-F6E30B75E094}" dt="2024-05-22T02:15:54.813" v="12358" actId="478"/>
          <ac:spMkLst>
            <pc:docMk/>
            <pc:sldMk cId="2802903289" sldId="262"/>
            <ac:spMk id="12" creationId="{1643219E-9C5D-8B21-8A4A-B87F551AF2AD}"/>
          </ac:spMkLst>
        </pc:spChg>
        <pc:spChg chg="add del mod">
          <ac:chgData name="冠辰 李" userId="a9b44f5b934ee55f" providerId="LiveId" clId="{0EBC3572-1EDC-4BA5-A5AE-F6E30B75E094}" dt="2024-05-22T02:15:54.813" v="12358" actId="478"/>
          <ac:spMkLst>
            <pc:docMk/>
            <pc:sldMk cId="2802903289" sldId="262"/>
            <ac:spMk id="13" creationId="{A463BDBC-C800-A2D5-40DD-76E7E0C091E2}"/>
          </ac:spMkLst>
        </pc:spChg>
        <pc:spChg chg="add del mod">
          <ac:chgData name="冠辰 李" userId="a9b44f5b934ee55f" providerId="LiveId" clId="{0EBC3572-1EDC-4BA5-A5AE-F6E30B75E094}" dt="2024-05-22T02:15:54.813" v="12358" actId="478"/>
          <ac:spMkLst>
            <pc:docMk/>
            <pc:sldMk cId="2802903289" sldId="262"/>
            <ac:spMk id="14" creationId="{34661411-0B8B-9E9A-E220-EC6306265DEB}"/>
          </ac:spMkLst>
        </pc:spChg>
        <pc:spChg chg="add del mod">
          <ac:chgData name="冠辰 李" userId="a9b44f5b934ee55f" providerId="LiveId" clId="{0EBC3572-1EDC-4BA5-A5AE-F6E30B75E094}" dt="2024-05-22T02:15:54.813" v="12358" actId="478"/>
          <ac:spMkLst>
            <pc:docMk/>
            <pc:sldMk cId="2802903289" sldId="262"/>
            <ac:spMk id="15" creationId="{2CE5895F-7DFC-505E-4D5C-0087D7785B5F}"/>
          </ac:spMkLst>
        </pc:spChg>
        <pc:spChg chg="add del mod">
          <ac:chgData name="冠辰 李" userId="a9b44f5b934ee55f" providerId="LiveId" clId="{0EBC3572-1EDC-4BA5-A5AE-F6E30B75E094}" dt="2024-05-22T02:15:54.813" v="12358" actId="478"/>
          <ac:spMkLst>
            <pc:docMk/>
            <pc:sldMk cId="2802903289" sldId="262"/>
            <ac:spMk id="16" creationId="{8C9CF9C2-2C29-A8D8-F7C3-E228E28B5AFD}"/>
          </ac:spMkLst>
        </pc:spChg>
        <pc:spChg chg="add del mod">
          <ac:chgData name="冠辰 李" userId="a9b44f5b934ee55f" providerId="LiveId" clId="{0EBC3572-1EDC-4BA5-A5AE-F6E30B75E094}" dt="2024-05-22T02:15:54.813" v="12358" actId="478"/>
          <ac:spMkLst>
            <pc:docMk/>
            <pc:sldMk cId="2802903289" sldId="262"/>
            <ac:spMk id="17" creationId="{A20F8883-6BE1-BE3F-54DB-551625C8A85A}"/>
          </ac:spMkLst>
        </pc:spChg>
        <pc:spChg chg="add del mod">
          <ac:chgData name="冠辰 李" userId="a9b44f5b934ee55f" providerId="LiveId" clId="{0EBC3572-1EDC-4BA5-A5AE-F6E30B75E094}" dt="2024-05-22T02:15:54.813" v="12358" actId="478"/>
          <ac:spMkLst>
            <pc:docMk/>
            <pc:sldMk cId="2802903289" sldId="262"/>
            <ac:spMk id="18" creationId="{34A1DD77-1955-2E20-D137-CDB1CA030D6B}"/>
          </ac:spMkLst>
        </pc:spChg>
        <pc:spChg chg="add mod">
          <ac:chgData name="冠辰 李" userId="a9b44f5b934ee55f" providerId="LiveId" clId="{0EBC3572-1EDC-4BA5-A5AE-F6E30B75E094}" dt="2024-05-22T02:55:19.925" v="12694" actId="12788"/>
          <ac:spMkLst>
            <pc:docMk/>
            <pc:sldMk cId="2802903289" sldId="262"/>
            <ac:spMk id="19" creationId="{4A6FFA36-6725-34C3-37DA-CB20C04AEFC5}"/>
          </ac:spMkLst>
        </pc:spChg>
        <pc:spChg chg="add mod">
          <ac:chgData name="冠辰 李" userId="a9b44f5b934ee55f" providerId="LiveId" clId="{0EBC3572-1EDC-4BA5-A5AE-F6E30B75E094}" dt="2024-05-22T02:55:26.753" v="12695" actId="12788"/>
          <ac:spMkLst>
            <pc:docMk/>
            <pc:sldMk cId="2802903289" sldId="262"/>
            <ac:spMk id="20" creationId="{092E6467-39DD-BFD3-4F0B-00311B9FC19E}"/>
          </ac:spMkLst>
        </pc:spChg>
        <pc:spChg chg="mod">
          <ac:chgData name="冠辰 李" userId="a9b44f5b934ee55f" providerId="LiveId" clId="{0EBC3572-1EDC-4BA5-A5AE-F6E30B75E094}" dt="2024-05-13T07:13:56.129" v="7967"/>
          <ac:spMkLst>
            <pc:docMk/>
            <pc:sldMk cId="2802903289" sldId="262"/>
            <ac:spMk id="22" creationId="{546DCE76-E467-D9AE-A7E6-EACF33B86ED8}"/>
          </ac:spMkLst>
        </pc:spChg>
        <pc:spChg chg="add mod">
          <ac:chgData name="冠辰 李" userId="a9b44f5b934ee55f" providerId="LiveId" clId="{0EBC3572-1EDC-4BA5-A5AE-F6E30B75E094}" dt="2024-05-13T07:14:49.753" v="7972" actId="14100"/>
          <ac:spMkLst>
            <pc:docMk/>
            <pc:sldMk cId="2802903289" sldId="262"/>
            <ac:spMk id="24" creationId="{A042F2EC-0E9A-FE52-24AD-5F5BC2E1D6C1}"/>
          </ac:spMkLst>
        </pc:spChg>
        <pc:spChg chg="add mod">
          <ac:chgData name="冠辰 李" userId="a9b44f5b934ee55f" providerId="LiveId" clId="{0EBC3572-1EDC-4BA5-A5AE-F6E30B75E094}" dt="2024-05-22T08:34:24.442" v="13279" actId="14100"/>
          <ac:spMkLst>
            <pc:docMk/>
            <pc:sldMk cId="2802903289" sldId="262"/>
            <ac:spMk id="25" creationId="{D07EA123-E98F-7130-6C02-C817B5BCEF99}"/>
          </ac:spMkLst>
        </pc:spChg>
        <pc:spChg chg="add del mod">
          <ac:chgData name="冠辰 李" userId="a9b44f5b934ee55f" providerId="LiveId" clId="{0EBC3572-1EDC-4BA5-A5AE-F6E30B75E094}" dt="2024-05-22T02:15:54.813" v="12358" actId="478"/>
          <ac:spMkLst>
            <pc:docMk/>
            <pc:sldMk cId="2802903289" sldId="262"/>
            <ac:spMk id="28" creationId="{8F90882C-2AD2-E324-3586-6AB217300F4E}"/>
          </ac:spMkLst>
        </pc:spChg>
        <pc:spChg chg="add del mod">
          <ac:chgData name="冠辰 李" userId="a9b44f5b934ee55f" providerId="LiveId" clId="{0EBC3572-1EDC-4BA5-A5AE-F6E30B75E094}" dt="2024-05-22T02:15:54.813" v="12358" actId="478"/>
          <ac:spMkLst>
            <pc:docMk/>
            <pc:sldMk cId="2802903289" sldId="262"/>
            <ac:spMk id="29" creationId="{9CBD8DB7-93B0-568A-EEAD-9F1C6E1BB320}"/>
          </ac:spMkLst>
        </pc:spChg>
        <pc:spChg chg="add del mod">
          <ac:chgData name="冠辰 李" userId="a9b44f5b934ee55f" providerId="LiveId" clId="{0EBC3572-1EDC-4BA5-A5AE-F6E30B75E094}" dt="2024-05-22T02:15:54.813" v="12358" actId="478"/>
          <ac:spMkLst>
            <pc:docMk/>
            <pc:sldMk cId="2802903289" sldId="262"/>
            <ac:spMk id="30" creationId="{4844F32B-55B2-4D3E-F60F-7536119FC367}"/>
          </ac:spMkLst>
        </pc:spChg>
        <pc:spChg chg="add del mod">
          <ac:chgData name="冠辰 李" userId="a9b44f5b934ee55f" providerId="LiveId" clId="{0EBC3572-1EDC-4BA5-A5AE-F6E30B75E094}" dt="2024-05-22T02:15:54.813" v="12358" actId="478"/>
          <ac:spMkLst>
            <pc:docMk/>
            <pc:sldMk cId="2802903289" sldId="262"/>
            <ac:spMk id="31" creationId="{E1313CC8-87E3-553B-0935-38548457029D}"/>
          </ac:spMkLst>
        </pc:spChg>
        <pc:spChg chg="add del mod">
          <ac:chgData name="冠辰 李" userId="a9b44f5b934ee55f" providerId="LiveId" clId="{0EBC3572-1EDC-4BA5-A5AE-F6E30B75E094}" dt="2024-05-22T02:15:54.813" v="12358" actId="478"/>
          <ac:spMkLst>
            <pc:docMk/>
            <pc:sldMk cId="2802903289" sldId="262"/>
            <ac:spMk id="33" creationId="{52623A71-5D61-AC94-981B-7C51FEF21B77}"/>
          </ac:spMkLst>
        </pc:spChg>
        <pc:spChg chg="add del mod">
          <ac:chgData name="冠辰 李" userId="a9b44f5b934ee55f" providerId="LiveId" clId="{0EBC3572-1EDC-4BA5-A5AE-F6E30B75E094}" dt="2024-05-22T02:15:54.813" v="12358" actId="478"/>
          <ac:spMkLst>
            <pc:docMk/>
            <pc:sldMk cId="2802903289" sldId="262"/>
            <ac:spMk id="34" creationId="{2A33AA6A-8152-4CEB-34EC-842943E8A8E6}"/>
          </ac:spMkLst>
        </pc:spChg>
        <pc:spChg chg="add del mod">
          <ac:chgData name="冠辰 李" userId="a9b44f5b934ee55f" providerId="LiveId" clId="{0EBC3572-1EDC-4BA5-A5AE-F6E30B75E094}" dt="2024-05-22T02:15:54.813" v="12358" actId="478"/>
          <ac:spMkLst>
            <pc:docMk/>
            <pc:sldMk cId="2802903289" sldId="262"/>
            <ac:spMk id="35" creationId="{1643219E-9C5D-8B21-8A4A-B87F551AF2AD}"/>
          </ac:spMkLst>
        </pc:spChg>
        <pc:spChg chg="add del mod">
          <ac:chgData name="冠辰 李" userId="a9b44f5b934ee55f" providerId="LiveId" clId="{0EBC3572-1EDC-4BA5-A5AE-F6E30B75E094}" dt="2024-05-22T02:15:54.813" v="12358" actId="478"/>
          <ac:spMkLst>
            <pc:docMk/>
            <pc:sldMk cId="2802903289" sldId="262"/>
            <ac:spMk id="36" creationId="{8959B686-15C9-9D73-5B92-31ED393BA05B}"/>
          </ac:spMkLst>
        </pc:spChg>
        <pc:spChg chg="add del mod">
          <ac:chgData name="冠辰 李" userId="a9b44f5b934ee55f" providerId="LiveId" clId="{0EBC3572-1EDC-4BA5-A5AE-F6E30B75E094}" dt="2024-05-22T02:15:57.638" v="12360" actId="478"/>
          <ac:spMkLst>
            <pc:docMk/>
            <pc:sldMk cId="2802903289" sldId="262"/>
            <ac:spMk id="43" creationId="{B2CD1298-2DAF-7DBA-C4A7-D8C39C4F3178}"/>
          </ac:spMkLst>
        </pc:spChg>
        <pc:spChg chg="add del mod">
          <ac:chgData name="冠辰 李" userId="a9b44f5b934ee55f" providerId="LiveId" clId="{0EBC3572-1EDC-4BA5-A5AE-F6E30B75E094}" dt="2024-05-22T02:15:54.813" v="12358" actId="478"/>
          <ac:spMkLst>
            <pc:docMk/>
            <pc:sldMk cId="2802903289" sldId="262"/>
            <ac:spMk id="44" creationId="{83D7F440-7959-9446-9955-0ACB5D4874AC}"/>
          </ac:spMkLst>
        </pc:spChg>
        <pc:spChg chg="add del mod">
          <ac:chgData name="冠辰 李" userId="a9b44f5b934ee55f" providerId="LiveId" clId="{0EBC3572-1EDC-4BA5-A5AE-F6E30B75E094}" dt="2024-05-22T02:15:54.813" v="12358" actId="478"/>
          <ac:spMkLst>
            <pc:docMk/>
            <pc:sldMk cId="2802903289" sldId="262"/>
            <ac:spMk id="45" creationId="{2D768165-8231-D22B-F338-123AC5C81388}"/>
          </ac:spMkLst>
        </pc:spChg>
        <pc:spChg chg="add del mod">
          <ac:chgData name="冠辰 李" userId="a9b44f5b934ee55f" providerId="LiveId" clId="{0EBC3572-1EDC-4BA5-A5AE-F6E30B75E094}" dt="2024-05-22T02:15:54.813" v="12358" actId="478"/>
          <ac:spMkLst>
            <pc:docMk/>
            <pc:sldMk cId="2802903289" sldId="262"/>
            <ac:spMk id="46" creationId="{73EC1966-4133-B38A-0399-57E1DBC02D40}"/>
          </ac:spMkLst>
        </pc:spChg>
        <pc:spChg chg="add del mod">
          <ac:chgData name="冠辰 李" userId="a9b44f5b934ee55f" providerId="LiveId" clId="{0EBC3572-1EDC-4BA5-A5AE-F6E30B75E094}" dt="2024-05-22T02:15:54.813" v="12358" actId="478"/>
          <ac:spMkLst>
            <pc:docMk/>
            <pc:sldMk cId="2802903289" sldId="262"/>
            <ac:spMk id="47" creationId="{FA5B26ED-E165-DF54-0080-8F7EEBFBE8AC}"/>
          </ac:spMkLst>
        </pc:spChg>
        <pc:spChg chg="add del mod">
          <ac:chgData name="冠辰 李" userId="a9b44f5b934ee55f" providerId="LiveId" clId="{0EBC3572-1EDC-4BA5-A5AE-F6E30B75E094}" dt="2024-05-22T02:15:54.813" v="12358" actId="478"/>
          <ac:spMkLst>
            <pc:docMk/>
            <pc:sldMk cId="2802903289" sldId="262"/>
            <ac:spMk id="48" creationId="{AAD4F01B-8632-CB8C-4C78-6858F3B0E55B}"/>
          </ac:spMkLst>
        </pc:spChg>
        <pc:spChg chg="add del mod">
          <ac:chgData name="冠辰 李" userId="a9b44f5b934ee55f" providerId="LiveId" clId="{0EBC3572-1EDC-4BA5-A5AE-F6E30B75E094}" dt="2024-05-22T02:15:54.813" v="12358" actId="478"/>
          <ac:spMkLst>
            <pc:docMk/>
            <pc:sldMk cId="2802903289" sldId="262"/>
            <ac:spMk id="49" creationId="{AA6F3C33-FF8B-7A1C-1768-DB6A7385C0F7}"/>
          </ac:spMkLst>
        </pc:spChg>
        <pc:spChg chg="add del mod">
          <ac:chgData name="冠辰 李" userId="a9b44f5b934ee55f" providerId="LiveId" clId="{0EBC3572-1EDC-4BA5-A5AE-F6E30B75E094}" dt="2024-05-22T02:15:54.813" v="12358" actId="478"/>
          <ac:spMkLst>
            <pc:docMk/>
            <pc:sldMk cId="2802903289" sldId="262"/>
            <ac:spMk id="50" creationId="{D64507E9-170B-6D4B-9C0F-0973B8CCCD7E}"/>
          </ac:spMkLst>
        </pc:spChg>
        <pc:spChg chg="add del mod">
          <ac:chgData name="冠辰 李" userId="a9b44f5b934ee55f" providerId="LiveId" clId="{0EBC3572-1EDC-4BA5-A5AE-F6E30B75E094}" dt="2024-05-22T02:15:54.813" v="12358" actId="478"/>
          <ac:spMkLst>
            <pc:docMk/>
            <pc:sldMk cId="2802903289" sldId="262"/>
            <ac:spMk id="51" creationId="{A34D4A4C-331B-57F2-C9E8-39EED560B96D}"/>
          </ac:spMkLst>
        </pc:spChg>
        <pc:spChg chg="add del mod">
          <ac:chgData name="冠辰 李" userId="a9b44f5b934ee55f" providerId="LiveId" clId="{0EBC3572-1EDC-4BA5-A5AE-F6E30B75E094}" dt="2024-05-22T02:15:54.813" v="12358" actId="478"/>
          <ac:spMkLst>
            <pc:docMk/>
            <pc:sldMk cId="2802903289" sldId="262"/>
            <ac:spMk id="52" creationId="{40B4ED63-D339-7F81-0A87-012E366C4A89}"/>
          </ac:spMkLst>
        </pc:spChg>
        <pc:spChg chg="add mod">
          <ac:chgData name="冠辰 李" userId="a9b44f5b934ee55f" providerId="LiveId" clId="{0EBC3572-1EDC-4BA5-A5AE-F6E30B75E094}" dt="2024-05-13T07:44:48.884" v="8931"/>
          <ac:spMkLst>
            <pc:docMk/>
            <pc:sldMk cId="2802903289" sldId="262"/>
            <ac:spMk id="53" creationId="{EA5EB7E1-0555-24B9-1FD6-341A8D9493D9}"/>
          </ac:spMkLst>
        </pc:spChg>
        <pc:spChg chg="mod">
          <ac:chgData name="冠辰 李" userId="a9b44f5b934ee55f" providerId="LiveId" clId="{0EBC3572-1EDC-4BA5-A5AE-F6E30B75E094}" dt="2024-05-22T02:32:10.793" v="12646"/>
          <ac:spMkLst>
            <pc:docMk/>
            <pc:sldMk cId="2802903289" sldId="262"/>
            <ac:spMk id="54" creationId="{0B101680-AF3C-3995-90B0-A49EBD52BA55}"/>
          </ac:spMkLst>
        </pc:spChg>
        <pc:spChg chg="add mod">
          <ac:chgData name="冠辰 李" userId="a9b44f5b934ee55f" providerId="LiveId" clId="{0EBC3572-1EDC-4BA5-A5AE-F6E30B75E094}" dt="2024-05-13T07:44:48.884" v="8931"/>
          <ac:spMkLst>
            <pc:docMk/>
            <pc:sldMk cId="2802903289" sldId="262"/>
            <ac:spMk id="54" creationId="{E914B911-0BA0-1F03-AFF2-9FE2589B407A}"/>
          </ac:spMkLst>
        </pc:spChg>
        <pc:spChg chg="add mod">
          <ac:chgData name="冠辰 李" userId="a9b44f5b934ee55f" providerId="LiveId" clId="{0EBC3572-1EDC-4BA5-A5AE-F6E30B75E094}" dt="2024-05-13T07:44:48.884" v="8931"/>
          <ac:spMkLst>
            <pc:docMk/>
            <pc:sldMk cId="2802903289" sldId="262"/>
            <ac:spMk id="55" creationId="{CA317B25-362F-3330-23C4-13B5656F21F1}"/>
          </ac:spMkLst>
        </pc:spChg>
        <pc:spChg chg="add mod">
          <ac:chgData name="冠辰 李" userId="a9b44f5b934ee55f" providerId="LiveId" clId="{0EBC3572-1EDC-4BA5-A5AE-F6E30B75E094}" dt="2024-05-13T07:44:48.884" v="8931"/>
          <ac:spMkLst>
            <pc:docMk/>
            <pc:sldMk cId="2802903289" sldId="262"/>
            <ac:spMk id="56" creationId="{16EEDC8E-2F63-03E9-C00C-A87273703D5D}"/>
          </ac:spMkLst>
        </pc:spChg>
        <pc:spChg chg="add mod">
          <ac:chgData name="冠辰 李" userId="a9b44f5b934ee55f" providerId="LiveId" clId="{0EBC3572-1EDC-4BA5-A5AE-F6E30B75E094}" dt="2024-05-13T07:44:48.884" v="8931"/>
          <ac:spMkLst>
            <pc:docMk/>
            <pc:sldMk cId="2802903289" sldId="262"/>
            <ac:spMk id="57" creationId="{67F203A6-FA82-CB2A-C0A7-3A486A59634A}"/>
          </ac:spMkLst>
        </pc:spChg>
        <pc:spChg chg="mod">
          <ac:chgData name="冠辰 李" userId="a9b44f5b934ee55f" providerId="LiveId" clId="{0EBC3572-1EDC-4BA5-A5AE-F6E30B75E094}" dt="2024-05-22T02:32:10.793" v="12646"/>
          <ac:spMkLst>
            <pc:docMk/>
            <pc:sldMk cId="2802903289" sldId="262"/>
            <ac:spMk id="57" creationId="{6C9DDF63-F215-1B51-1C16-F0495CCD2402}"/>
          </ac:spMkLst>
        </pc:spChg>
        <pc:spChg chg="add mod">
          <ac:chgData name="冠辰 李" userId="a9b44f5b934ee55f" providerId="LiveId" clId="{0EBC3572-1EDC-4BA5-A5AE-F6E30B75E094}" dt="2024-05-13T07:44:48.884" v="8931"/>
          <ac:spMkLst>
            <pc:docMk/>
            <pc:sldMk cId="2802903289" sldId="262"/>
            <ac:spMk id="58" creationId="{84725941-431D-861A-6EC9-7E6B8828A600}"/>
          </ac:spMkLst>
        </pc:spChg>
        <pc:spChg chg="mod">
          <ac:chgData name="冠辰 李" userId="a9b44f5b934ee55f" providerId="LiveId" clId="{0EBC3572-1EDC-4BA5-A5AE-F6E30B75E094}" dt="2024-05-22T02:32:10.793" v="12646"/>
          <ac:spMkLst>
            <pc:docMk/>
            <pc:sldMk cId="2802903289" sldId="262"/>
            <ac:spMk id="58" creationId="{F54FA04C-B558-40AB-932A-15242DF686FB}"/>
          </ac:spMkLst>
        </pc:spChg>
        <pc:spChg chg="mod">
          <ac:chgData name="冠辰 李" userId="a9b44f5b934ee55f" providerId="LiveId" clId="{0EBC3572-1EDC-4BA5-A5AE-F6E30B75E094}" dt="2024-05-22T02:32:10.793" v="12646"/>
          <ac:spMkLst>
            <pc:docMk/>
            <pc:sldMk cId="2802903289" sldId="262"/>
            <ac:spMk id="59" creationId="{1974C19C-D1FF-AFD8-A53D-2C9A861E1BB0}"/>
          </ac:spMkLst>
        </pc:spChg>
        <pc:spChg chg="add mod">
          <ac:chgData name="冠辰 李" userId="a9b44f5b934ee55f" providerId="LiveId" clId="{0EBC3572-1EDC-4BA5-A5AE-F6E30B75E094}" dt="2024-05-13T07:44:48.884" v="8931"/>
          <ac:spMkLst>
            <pc:docMk/>
            <pc:sldMk cId="2802903289" sldId="262"/>
            <ac:spMk id="59" creationId="{997933EA-C84B-156D-1A04-7D04D33D6FDD}"/>
          </ac:spMkLst>
        </pc:spChg>
        <pc:spChg chg="mod">
          <ac:chgData name="冠辰 李" userId="a9b44f5b934ee55f" providerId="LiveId" clId="{0EBC3572-1EDC-4BA5-A5AE-F6E30B75E094}" dt="2024-05-22T02:32:10.793" v="12646"/>
          <ac:spMkLst>
            <pc:docMk/>
            <pc:sldMk cId="2802903289" sldId="262"/>
            <ac:spMk id="60" creationId="{40260994-0BC2-EB57-7CCD-A1EA4697F82B}"/>
          </ac:spMkLst>
        </pc:spChg>
        <pc:spChg chg="add mod">
          <ac:chgData name="冠辰 李" userId="a9b44f5b934ee55f" providerId="LiveId" clId="{0EBC3572-1EDC-4BA5-A5AE-F6E30B75E094}" dt="2024-05-13T07:44:48.884" v="8931"/>
          <ac:spMkLst>
            <pc:docMk/>
            <pc:sldMk cId="2802903289" sldId="262"/>
            <ac:spMk id="60" creationId="{E2DD0F65-5D1D-EE99-E47C-0577A0C81542}"/>
          </ac:spMkLst>
        </pc:spChg>
        <pc:spChg chg="mod">
          <ac:chgData name="冠辰 李" userId="a9b44f5b934ee55f" providerId="LiveId" clId="{0EBC3572-1EDC-4BA5-A5AE-F6E30B75E094}" dt="2024-05-22T02:32:10.793" v="12646"/>
          <ac:spMkLst>
            <pc:docMk/>
            <pc:sldMk cId="2802903289" sldId="262"/>
            <ac:spMk id="61" creationId="{ED19A64F-07DF-F1E7-1903-346B9BE42EE3}"/>
          </ac:spMkLst>
        </pc:spChg>
        <pc:spChg chg="mod">
          <ac:chgData name="冠辰 李" userId="a9b44f5b934ee55f" providerId="LiveId" clId="{0EBC3572-1EDC-4BA5-A5AE-F6E30B75E094}" dt="2024-05-22T02:32:10.793" v="12646"/>
          <ac:spMkLst>
            <pc:docMk/>
            <pc:sldMk cId="2802903289" sldId="262"/>
            <ac:spMk id="62" creationId="{5E601FFD-2C92-8B42-FACA-CA5ABDB6A3CA}"/>
          </ac:spMkLst>
        </pc:spChg>
        <pc:spChg chg="mod">
          <ac:chgData name="冠辰 李" userId="a9b44f5b934ee55f" providerId="LiveId" clId="{0EBC3572-1EDC-4BA5-A5AE-F6E30B75E094}" dt="2024-05-22T02:32:10.793" v="12646"/>
          <ac:spMkLst>
            <pc:docMk/>
            <pc:sldMk cId="2802903289" sldId="262"/>
            <ac:spMk id="63" creationId="{05989541-A07F-8106-EE1B-1AA0645D132B}"/>
          </ac:spMkLst>
        </pc:spChg>
        <pc:spChg chg="mod">
          <ac:chgData name="冠辰 李" userId="a9b44f5b934ee55f" providerId="LiveId" clId="{0EBC3572-1EDC-4BA5-A5AE-F6E30B75E094}" dt="2024-05-22T02:32:10.793" v="12646"/>
          <ac:spMkLst>
            <pc:docMk/>
            <pc:sldMk cId="2802903289" sldId="262"/>
            <ac:spMk id="64" creationId="{03C3A69D-26AD-64C6-01D4-5FE79C84954B}"/>
          </ac:spMkLst>
        </pc:spChg>
        <pc:spChg chg="mod">
          <ac:chgData name="冠辰 李" userId="a9b44f5b934ee55f" providerId="LiveId" clId="{0EBC3572-1EDC-4BA5-A5AE-F6E30B75E094}" dt="2024-05-22T02:32:10.793" v="12646"/>
          <ac:spMkLst>
            <pc:docMk/>
            <pc:sldMk cId="2802903289" sldId="262"/>
            <ac:spMk id="65" creationId="{159B68C1-DBB9-EEF8-13D9-FF8D8E88F9ED}"/>
          </ac:spMkLst>
        </pc:spChg>
        <pc:spChg chg="mod">
          <ac:chgData name="冠辰 李" userId="a9b44f5b934ee55f" providerId="LiveId" clId="{0EBC3572-1EDC-4BA5-A5AE-F6E30B75E094}" dt="2024-05-22T02:32:10.793" v="12646"/>
          <ac:spMkLst>
            <pc:docMk/>
            <pc:sldMk cId="2802903289" sldId="262"/>
            <ac:spMk id="66" creationId="{DB94F7B1-385F-2C4B-87A5-BA51703F1D0F}"/>
          </ac:spMkLst>
        </pc:spChg>
        <pc:spChg chg="mod">
          <ac:chgData name="冠辰 李" userId="a9b44f5b934ee55f" providerId="LiveId" clId="{0EBC3572-1EDC-4BA5-A5AE-F6E30B75E094}" dt="2024-05-22T02:32:10.793" v="12646"/>
          <ac:spMkLst>
            <pc:docMk/>
            <pc:sldMk cId="2802903289" sldId="262"/>
            <ac:spMk id="67" creationId="{4EBFCDC2-6A0F-5F6C-EBB9-FF3B2F726C09}"/>
          </ac:spMkLst>
        </pc:spChg>
        <pc:spChg chg="add mod">
          <ac:chgData name="冠辰 李" userId="a9b44f5b934ee55f" providerId="LiveId" clId="{0EBC3572-1EDC-4BA5-A5AE-F6E30B75E094}" dt="2024-05-22T03:09:25.483" v="12711" actId="1036"/>
          <ac:spMkLst>
            <pc:docMk/>
            <pc:sldMk cId="2802903289" sldId="262"/>
            <ac:spMk id="70" creationId="{EDFBF9ED-2C4A-E63F-2513-0CE2192D2744}"/>
          </ac:spMkLst>
        </pc:spChg>
        <pc:spChg chg="add del mod">
          <ac:chgData name="冠辰 李" userId="a9b44f5b934ee55f" providerId="LiveId" clId="{0EBC3572-1EDC-4BA5-A5AE-F6E30B75E094}" dt="2024-05-22T03:09:39.187" v="12713" actId="478"/>
          <ac:spMkLst>
            <pc:docMk/>
            <pc:sldMk cId="2802903289" sldId="262"/>
            <ac:spMk id="71" creationId="{D486CAF4-AE2A-3845-2E0E-B0D3AA5261A0}"/>
          </ac:spMkLst>
        </pc:spChg>
        <pc:spChg chg="add mod">
          <ac:chgData name="冠辰 李" userId="a9b44f5b934ee55f" providerId="LiveId" clId="{0EBC3572-1EDC-4BA5-A5AE-F6E30B75E094}" dt="2024-05-22T09:01:28.542" v="14436" actId="1036"/>
          <ac:spMkLst>
            <pc:docMk/>
            <pc:sldMk cId="2802903289" sldId="262"/>
            <ac:spMk id="72" creationId="{96D78333-618F-D2D3-AB9E-05EC07D72290}"/>
          </ac:spMkLst>
        </pc:spChg>
        <pc:spChg chg="add mod">
          <ac:chgData name="冠辰 李" userId="a9b44f5b934ee55f" providerId="LiveId" clId="{0EBC3572-1EDC-4BA5-A5AE-F6E30B75E094}" dt="2024-05-22T04:03:07.312" v="12927" actId="465"/>
          <ac:spMkLst>
            <pc:docMk/>
            <pc:sldMk cId="2802903289" sldId="262"/>
            <ac:spMk id="73" creationId="{E2AE75EC-87BC-A953-5103-6E94E5E370B5}"/>
          </ac:spMkLst>
        </pc:spChg>
        <pc:spChg chg="add mod">
          <ac:chgData name="冠辰 李" userId="a9b44f5b934ee55f" providerId="LiveId" clId="{0EBC3572-1EDC-4BA5-A5AE-F6E30B75E094}" dt="2024-05-22T04:03:07.312" v="12927" actId="465"/>
          <ac:spMkLst>
            <pc:docMk/>
            <pc:sldMk cId="2802903289" sldId="262"/>
            <ac:spMk id="74" creationId="{34A23AF1-BDCE-3634-8A48-AAF1F07230C7}"/>
          </ac:spMkLst>
        </pc:spChg>
        <pc:spChg chg="add mod">
          <ac:chgData name="冠辰 李" userId="a9b44f5b934ee55f" providerId="LiveId" clId="{0EBC3572-1EDC-4BA5-A5AE-F6E30B75E094}" dt="2024-05-22T04:03:07.312" v="12927" actId="465"/>
          <ac:spMkLst>
            <pc:docMk/>
            <pc:sldMk cId="2802903289" sldId="262"/>
            <ac:spMk id="75" creationId="{9B3D4947-DDC0-10D1-51F5-E96E02DC952F}"/>
          </ac:spMkLst>
        </pc:spChg>
        <pc:spChg chg="add mod">
          <ac:chgData name="冠辰 李" userId="a9b44f5b934ee55f" providerId="LiveId" clId="{0EBC3572-1EDC-4BA5-A5AE-F6E30B75E094}" dt="2024-05-22T04:03:07.312" v="12927" actId="465"/>
          <ac:spMkLst>
            <pc:docMk/>
            <pc:sldMk cId="2802903289" sldId="262"/>
            <ac:spMk id="76" creationId="{50B018D0-21A2-D44A-FB06-5E5561F03651}"/>
          </ac:spMkLst>
        </pc:spChg>
        <pc:spChg chg="add mod">
          <ac:chgData name="冠辰 李" userId="a9b44f5b934ee55f" providerId="LiveId" clId="{0EBC3572-1EDC-4BA5-A5AE-F6E30B75E094}" dt="2024-05-22T09:01:34.279" v="14437" actId="1035"/>
          <ac:spMkLst>
            <pc:docMk/>
            <pc:sldMk cId="2802903289" sldId="262"/>
            <ac:spMk id="77" creationId="{FF855645-E041-3DD0-12F7-1E75992D7A6C}"/>
          </ac:spMkLst>
        </pc:spChg>
        <pc:spChg chg="add mod">
          <ac:chgData name="冠辰 李" userId="a9b44f5b934ee55f" providerId="LiveId" clId="{0EBC3572-1EDC-4BA5-A5AE-F6E30B75E094}" dt="2024-05-22T09:01:39.263" v="14439" actId="1035"/>
          <ac:spMkLst>
            <pc:docMk/>
            <pc:sldMk cId="2802903289" sldId="262"/>
            <ac:spMk id="78" creationId="{1031FCAC-FF60-11A2-2A5D-D7016A19AD4A}"/>
          </ac:spMkLst>
        </pc:spChg>
        <pc:spChg chg="add mod">
          <ac:chgData name="冠辰 李" userId="a9b44f5b934ee55f" providerId="LiveId" clId="{0EBC3572-1EDC-4BA5-A5AE-F6E30B75E094}" dt="2024-05-22T09:01:43.388" v="14440" actId="1035"/>
          <ac:spMkLst>
            <pc:docMk/>
            <pc:sldMk cId="2802903289" sldId="262"/>
            <ac:spMk id="79" creationId="{009875AB-BBD0-5FBB-9930-108F57B601F2}"/>
          </ac:spMkLst>
        </pc:spChg>
        <pc:spChg chg="add mod">
          <ac:chgData name="冠辰 李" userId="a9b44f5b934ee55f" providerId="LiveId" clId="{0EBC3572-1EDC-4BA5-A5AE-F6E30B75E094}" dt="2024-05-22T04:04:40.424" v="12968" actId="1076"/>
          <ac:spMkLst>
            <pc:docMk/>
            <pc:sldMk cId="2802903289" sldId="262"/>
            <ac:spMk id="80" creationId="{359436F8-E44E-9F1D-20C1-3C0B214CEF93}"/>
          </ac:spMkLst>
        </pc:spChg>
        <pc:spChg chg="add mod">
          <ac:chgData name="冠辰 李" userId="a9b44f5b934ee55f" providerId="LiveId" clId="{0EBC3572-1EDC-4BA5-A5AE-F6E30B75E094}" dt="2024-05-22T04:04:54.456" v="12989" actId="1038"/>
          <ac:spMkLst>
            <pc:docMk/>
            <pc:sldMk cId="2802903289" sldId="262"/>
            <ac:spMk id="81" creationId="{136B3B03-BE39-BAE3-A34F-21B2B7451FAD}"/>
          </ac:spMkLst>
        </pc:spChg>
        <pc:spChg chg="add mod">
          <ac:chgData name="冠辰 李" userId="a9b44f5b934ee55f" providerId="LiveId" clId="{0EBC3572-1EDC-4BA5-A5AE-F6E30B75E094}" dt="2024-05-22T04:06:47.794" v="13148" actId="1035"/>
          <ac:spMkLst>
            <pc:docMk/>
            <pc:sldMk cId="2802903289" sldId="262"/>
            <ac:spMk id="82" creationId="{45F4ABD2-18C6-A071-E74D-C4BD04EF2EB5}"/>
          </ac:spMkLst>
        </pc:spChg>
        <pc:spChg chg="add mod">
          <ac:chgData name="冠辰 李" userId="a9b44f5b934ee55f" providerId="LiveId" clId="{0EBC3572-1EDC-4BA5-A5AE-F6E30B75E094}" dt="2024-05-22T08:34:30.655" v="13291" actId="1036"/>
          <ac:spMkLst>
            <pc:docMk/>
            <pc:sldMk cId="2802903289" sldId="262"/>
            <ac:spMk id="83" creationId="{85D45788-BC34-4504-71F0-96E6D5556D68}"/>
          </ac:spMkLst>
        </pc:spChg>
        <pc:grpChg chg="add del mod">
          <ac:chgData name="冠辰 李" userId="a9b44f5b934ee55f" providerId="LiveId" clId="{0EBC3572-1EDC-4BA5-A5AE-F6E30B75E094}" dt="2024-05-22T02:55:06.209" v="12692" actId="165"/>
          <ac:grpSpMkLst>
            <pc:docMk/>
            <pc:sldMk cId="2802903289" sldId="262"/>
            <ac:grpSpMk id="7" creationId="{C5C7D76D-8347-C9C5-84AB-B3E9D532A329}"/>
          </ac:grpSpMkLst>
        </pc:grpChg>
        <pc:grpChg chg="add mod">
          <ac:chgData name="冠辰 李" userId="a9b44f5b934ee55f" providerId="LiveId" clId="{0EBC3572-1EDC-4BA5-A5AE-F6E30B75E094}" dt="2024-05-13T07:13:56.129" v="7967"/>
          <ac:grpSpMkLst>
            <pc:docMk/>
            <pc:sldMk cId="2802903289" sldId="262"/>
            <ac:grpSpMk id="21" creationId="{3AA3DF83-71D6-4215-C481-7F28B2C53200}"/>
          </ac:grpSpMkLst>
        </pc:grpChg>
        <pc:grpChg chg="add del mod">
          <ac:chgData name="冠辰 李" userId="a9b44f5b934ee55f" providerId="LiveId" clId="{0EBC3572-1EDC-4BA5-A5AE-F6E30B75E094}" dt="2024-05-22T02:32:17.729" v="12650" actId="478"/>
          <ac:grpSpMkLst>
            <pc:docMk/>
            <pc:sldMk cId="2802903289" sldId="262"/>
            <ac:grpSpMk id="42" creationId="{B9D378B4-2EE5-60E1-CAE2-23E620169B89}"/>
          </ac:grpSpMkLst>
        </pc:grpChg>
        <pc:grpChg chg="mod">
          <ac:chgData name="冠辰 李" userId="a9b44f5b934ee55f" providerId="LiveId" clId="{0EBC3572-1EDC-4BA5-A5AE-F6E30B75E094}" dt="2024-05-22T02:32:10.793" v="12646"/>
          <ac:grpSpMkLst>
            <pc:docMk/>
            <pc:sldMk cId="2802903289" sldId="262"/>
            <ac:grpSpMk id="53" creationId="{1813BE05-977D-A5FA-D8FA-A5BF236D670C}"/>
          </ac:grpSpMkLst>
        </pc:grpChg>
        <pc:picChg chg="add del mod">
          <ac:chgData name="冠辰 李" userId="a9b44f5b934ee55f" providerId="LiveId" clId="{0EBC3572-1EDC-4BA5-A5AE-F6E30B75E094}" dt="2024-05-13T07:24:35.971" v="8270" actId="478"/>
          <ac:picMkLst>
            <pc:docMk/>
            <pc:sldMk cId="2802903289" sldId="262"/>
            <ac:picMk id="8" creationId="{91C3AEEA-E2DA-DB1A-0471-C53BED44F363}"/>
          </ac:picMkLst>
        </pc:picChg>
        <pc:picChg chg="add del mod">
          <ac:chgData name="冠辰 李" userId="a9b44f5b934ee55f" providerId="LiveId" clId="{0EBC3572-1EDC-4BA5-A5AE-F6E30B75E094}" dt="2024-05-22T02:15:54.813" v="12358" actId="478"/>
          <ac:picMkLst>
            <pc:docMk/>
            <pc:sldMk cId="2802903289" sldId="262"/>
            <ac:picMk id="9" creationId="{6D35357E-CA0F-9CBB-2D9C-4829C9E7E7D8}"/>
          </ac:picMkLst>
        </pc:picChg>
        <pc:picChg chg="add del mod">
          <ac:chgData name="冠辰 李" userId="a9b44f5b934ee55f" providerId="LiveId" clId="{0EBC3572-1EDC-4BA5-A5AE-F6E30B75E094}" dt="2024-05-13T07:18:09.330" v="7976" actId="478"/>
          <ac:picMkLst>
            <pc:docMk/>
            <pc:sldMk cId="2802903289" sldId="262"/>
            <ac:picMk id="20" creationId="{87B3B9D5-932B-B2FF-BB7D-2A0A3A3F3302}"/>
          </ac:picMkLst>
        </pc:picChg>
        <pc:picChg chg="mod">
          <ac:chgData name="冠辰 李" userId="a9b44f5b934ee55f" providerId="LiveId" clId="{0EBC3572-1EDC-4BA5-A5AE-F6E30B75E094}" dt="2024-05-13T07:13:56.129" v="7967"/>
          <ac:picMkLst>
            <pc:docMk/>
            <pc:sldMk cId="2802903289" sldId="262"/>
            <ac:picMk id="23" creationId="{12FEC439-ED8E-8FA5-64BC-AF7AC2632B13}"/>
          </ac:picMkLst>
        </pc:picChg>
        <pc:picChg chg="add del mod">
          <ac:chgData name="冠辰 李" userId="a9b44f5b934ee55f" providerId="LiveId" clId="{0EBC3572-1EDC-4BA5-A5AE-F6E30B75E094}" dt="2024-05-22T02:15:55.684" v="12359" actId="478"/>
          <ac:picMkLst>
            <pc:docMk/>
            <pc:sldMk cId="2802903289" sldId="262"/>
            <ac:picMk id="27" creationId="{84115C57-6733-C45E-B5E5-61B93F97E0A3}"/>
          </ac:picMkLst>
        </pc:picChg>
        <pc:picChg chg="add del mod">
          <ac:chgData name="冠辰 李" userId="a9b44f5b934ee55f" providerId="LiveId" clId="{0EBC3572-1EDC-4BA5-A5AE-F6E30B75E094}" dt="2024-05-22T02:15:51.389" v="12357" actId="478"/>
          <ac:picMkLst>
            <pc:docMk/>
            <pc:sldMk cId="2802903289" sldId="262"/>
            <ac:picMk id="32" creationId="{8F901C8E-517B-0415-5F03-47EEF948D05F}"/>
          </ac:picMkLst>
        </pc:picChg>
        <pc:picChg chg="add del mod">
          <ac:chgData name="冠辰 李" userId="a9b44f5b934ee55f" providerId="LiveId" clId="{0EBC3572-1EDC-4BA5-A5AE-F6E30B75E094}" dt="2024-05-22T02:29:52.361" v="12634" actId="478"/>
          <ac:picMkLst>
            <pc:docMk/>
            <pc:sldMk cId="2802903289" sldId="262"/>
            <ac:picMk id="38" creationId="{3BD8715E-22DB-8386-D5C9-AC83D910A72E}"/>
          </ac:picMkLst>
        </pc:picChg>
        <pc:picChg chg="add mod">
          <ac:chgData name="冠辰 李" userId="a9b44f5b934ee55f" providerId="LiveId" clId="{0EBC3572-1EDC-4BA5-A5AE-F6E30B75E094}" dt="2024-05-22T02:55:50.322" v="12701" actId="1036"/>
          <ac:picMkLst>
            <pc:docMk/>
            <pc:sldMk cId="2802903289" sldId="262"/>
            <ac:picMk id="41" creationId="{4335D906-F3DF-7D3A-04B6-5AA0743782A9}"/>
          </ac:picMkLst>
        </pc:picChg>
        <pc:picChg chg="add mod">
          <ac:chgData name="冠辰 李" userId="a9b44f5b934ee55f" providerId="LiveId" clId="{0EBC3572-1EDC-4BA5-A5AE-F6E30B75E094}" dt="2024-05-22T02:55:37.865" v="12699" actId="1035"/>
          <ac:picMkLst>
            <pc:docMk/>
            <pc:sldMk cId="2802903289" sldId="262"/>
            <ac:picMk id="68" creationId="{9ACB0D2C-E55D-8FA8-5721-D5B8CC3F6CED}"/>
          </ac:picMkLst>
        </pc:picChg>
        <pc:picChg chg="add mod">
          <ac:chgData name="冠辰 李" userId="a9b44f5b934ee55f" providerId="LiveId" clId="{0EBC3572-1EDC-4BA5-A5AE-F6E30B75E094}" dt="2024-05-22T08:34:30.655" v="13291" actId="1036"/>
          <ac:picMkLst>
            <pc:docMk/>
            <pc:sldMk cId="2802903289" sldId="262"/>
            <ac:picMk id="69" creationId="{9A5DDEF1-2805-7CF3-C496-2B6C0E096C44}"/>
          </ac:picMkLst>
        </pc:picChg>
        <pc:picChg chg="add del mod">
          <ac:chgData name="冠辰 李" userId="a9b44f5b934ee55f" providerId="LiveId" clId="{0EBC3572-1EDC-4BA5-A5AE-F6E30B75E094}" dt="2024-05-22T03:11:13.578" v="12716" actId="478"/>
          <ac:picMkLst>
            <pc:docMk/>
            <pc:sldMk cId="2802903289" sldId="262"/>
            <ac:picMk id="1026" creationId="{88CECB35-4FF3-E420-218E-F881BA9C1F4F}"/>
          </ac:picMkLst>
        </pc:picChg>
        <pc:cxnChg chg="add del mod">
          <ac:chgData name="冠辰 李" userId="a9b44f5b934ee55f" providerId="LiveId" clId="{0EBC3572-1EDC-4BA5-A5AE-F6E30B75E094}" dt="2024-05-13T07:11:05.015" v="7963" actId="478"/>
          <ac:cxnSpMkLst>
            <pc:docMk/>
            <pc:sldMk cId="2802903289" sldId="262"/>
            <ac:cxnSpMk id="19" creationId="{F6001D8D-E625-F419-C537-369BF97F04C5}"/>
          </ac:cxnSpMkLst>
        </pc:cxnChg>
        <pc:cxnChg chg="add del mod">
          <ac:chgData name="冠辰 李" userId="a9b44f5b934ee55f" providerId="LiveId" clId="{0EBC3572-1EDC-4BA5-A5AE-F6E30B75E094}" dt="2024-05-22T02:15:57.638" v="12360" actId="478"/>
          <ac:cxnSpMkLst>
            <pc:docMk/>
            <pc:sldMk cId="2802903289" sldId="262"/>
            <ac:cxnSpMk id="37" creationId="{BD4AB6A9-7444-1536-52D7-85161ED8F763}"/>
          </ac:cxnSpMkLst>
        </pc:cxnChg>
        <pc:cxnChg chg="add del mod">
          <ac:chgData name="冠辰 李" userId="a9b44f5b934ee55f" providerId="LiveId" clId="{0EBC3572-1EDC-4BA5-A5AE-F6E30B75E094}" dt="2024-05-22T02:15:54.813" v="12358" actId="478"/>
          <ac:cxnSpMkLst>
            <pc:docMk/>
            <pc:sldMk cId="2802903289" sldId="262"/>
            <ac:cxnSpMk id="40" creationId="{E0D72D32-325C-D52B-A8EF-68CA31CCEAE1}"/>
          </ac:cxnSpMkLst>
        </pc:cxnChg>
        <pc:cxnChg chg="mod">
          <ac:chgData name="冠辰 李" userId="a9b44f5b934ee55f" providerId="LiveId" clId="{0EBC3572-1EDC-4BA5-A5AE-F6E30B75E094}" dt="2024-05-22T02:32:10.793" v="12646"/>
          <ac:cxnSpMkLst>
            <pc:docMk/>
            <pc:sldMk cId="2802903289" sldId="262"/>
            <ac:cxnSpMk id="55" creationId="{590CAA38-4766-6D54-A81C-0EE12BF5859A}"/>
          </ac:cxnSpMkLst>
        </pc:cxnChg>
        <pc:cxnChg chg="mod">
          <ac:chgData name="冠辰 李" userId="a9b44f5b934ee55f" providerId="LiveId" clId="{0EBC3572-1EDC-4BA5-A5AE-F6E30B75E094}" dt="2024-05-22T02:32:10.793" v="12646"/>
          <ac:cxnSpMkLst>
            <pc:docMk/>
            <pc:sldMk cId="2802903289" sldId="262"/>
            <ac:cxnSpMk id="56" creationId="{CF77EA2A-D2E1-A887-6F79-E26DF92BE559}"/>
          </ac:cxnSpMkLst>
        </pc:cxnChg>
      </pc:sldChg>
      <pc:sldChg chg="delSp modSp add del mod ord">
        <pc:chgData name="冠辰 李" userId="a9b44f5b934ee55f" providerId="LiveId" clId="{0EBC3572-1EDC-4BA5-A5AE-F6E30B75E094}" dt="2024-05-13T07:46:05.594" v="8976" actId="47"/>
        <pc:sldMkLst>
          <pc:docMk/>
          <pc:sldMk cId="1930076201" sldId="265"/>
        </pc:sldMkLst>
        <pc:spChg chg="del mod">
          <ac:chgData name="冠辰 李" userId="a9b44f5b934ee55f" providerId="LiveId" clId="{0EBC3572-1EDC-4BA5-A5AE-F6E30B75E094}" dt="2024-05-13T07:45:22.734" v="8958"/>
          <ac:spMkLst>
            <pc:docMk/>
            <pc:sldMk cId="1930076201" sldId="265"/>
            <ac:spMk id="2" creationId="{D7893A36-212A-8308-768E-1DC12D8632B0}"/>
          </ac:spMkLst>
        </pc:spChg>
        <pc:spChg chg="del mod">
          <ac:chgData name="冠辰 李" userId="a9b44f5b934ee55f" providerId="LiveId" clId="{0EBC3572-1EDC-4BA5-A5AE-F6E30B75E094}" dt="2024-05-13T07:45:35.772" v="8968" actId="478"/>
          <ac:spMkLst>
            <pc:docMk/>
            <pc:sldMk cId="1930076201" sldId="265"/>
            <ac:spMk id="3" creationId="{29768DA8-B231-EBC1-89E2-9DFD63E5F326}"/>
          </ac:spMkLst>
        </pc:spChg>
        <pc:spChg chg="del mod">
          <ac:chgData name="冠辰 李" userId="a9b44f5b934ee55f" providerId="LiveId" clId="{0EBC3572-1EDC-4BA5-A5AE-F6E30B75E094}" dt="2024-05-13T07:45:22.735" v="8960"/>
          <ac:spMkLst>
            <pc:docMk/>
            <pc:sldMk cId="1930076201" sldId="265"/>
            <ac:spMk id="5" creationId="{053439ED-497B-7279-0E6A-A7262DDE3435}"/>
          </ac:spMkLst>
        </pc:spChg>
        <pc:spChg chg="mod">
          <ac:chgData name="冠辰 李" userId="a9b44f5b934ee55f" providerId="LiveId" clId="{0EBC3572-1EDC-4BA5-A5AE-F6E30B75E094}" dt="2024-05-13T07:45:39.674" v="8974" actId="20577"/>
          <ac:spMkLst>
            <pc:docMk/>
            <pc:sldMk cId="1930076201" sldId="265"/>
            <ac:spMk id="6" creationId="{44B8CE9A-0E2C-D6FE-272D-23214A3E5132}"/>
          </ac:spMkLst>
        </pc:spChg>
        <pc:spChg chg="del mod">
          <ac:chgData name="冠辰 李" userId="a9b44f5b934ee55f" providerId="LiveId" clId="{0EBC3572-1EDC-4BA5-A5AE-F6E30B75E094}" dt="2024-05-13T07:45:27.610" v="8963" actId="478"/>
          <ac:spMkLst>
            <pc:docMk/>
            <pc:sldMk cId="1930076201" sldId="265"/>
            <ac:spMk id="7" creationId="{8775EEA7-32E7-E134-AB5D-C15CEBB4FD4A}"/>
          </ac:spMkLst>
        </pc:spChg>
        <pc:spChg chg="del mod">
          <ac:chgData name="冠辰 李" userId="a9b44f5b934ee55f" providerId="LiveId" clId="{0EBC3572-1EDC-4BA5-A5AE-F6E30B75E094}" dt="2024-05-13T07:45:01.733" v="8933" actId="478"/>
          <ac:spMkLst>
            <pc:docMk/>
            <pc:sldMk cId="1930076201" sldId="265"/>
            <ac:spMk id="8" creationId="{4D8CED96-F386-1636-2F75-0C2730C9A3F1}"/>
          </ac:spMkLst>
        </pc:spChg>
        <pc:spChg chg="del mod">
          <ac:chgData name="冠辰 李" userId="a9b44f5b934ee55f" providerId="LiveId" clId="{0EBC3572-1EDC-4BA5-A5AE-F6E30B75E094}" dt="2024-05-13T07:45:22.735" v="8962"/>
          <ac:spMkLst>
            <pc:docMk/>
            <pc:sldMk cId="1930076201" sldId="265"/>
            <ac:spMk id="9" creationId="{7F87AA87-3BDB-24AD-8B7B-7228DF6064E8}"/>
          </ac:spMkLst>
        </pc:spChg>
      </pc:sldChg>
      <pc:sldChg chg="addSp delSp modSp add mod ord">
        <pc:chgData name="冠辰 李" userId="a9b44f5b934ee55f" providerId="LiveId" clId="{0EBC3572-1EDC-4BA5-A5AE-F6E30B75E094}" dt="2024-05-22T04:08:04.340" v="13156" actId="20577"/>
        <pc:sldMkLst>
          <pc:docMk/>
          <pc:sldMk cId="2319407884" sldId="268"/>
        </pc:sldMkLst>
        <pc:spChg chg="add mod">
          <ac:chgData name="冠辰 李" userId="a9b44f5b934ee55f" providerId="LiveId" clId="{0EBC3572-1EDC-4BA5-A5AE-F6E30B75E094}" dt="2024-05-22T04:08:04.340" v="13156" actId="20577"/>
          <ac:spMkLst>
            <pc:docMk/>
            <pc:sldMk cId="2319407884" sldId="268"/>
            <ac:spMk id="2" creationId="{E80F4CBC-86F1-2640-BAB7-9265A0DD0245}"/>
          </ac:spMkLst>
        </pc:spChg>
        <pc:spChg chg="mod">
          <ac:chgData name="冠辰 李" userId="a9b44f5b934ee55f" providerId="LiveId" clId="{0EBC3572-1EDC-4BA5-A5AE-F6E30B75E094}" dt="2024-05-11T04:04:01.112" v="904"/>
          <ac:spMkLst>
            <pc:docMk/>
            <pc:sldMk cId="2319407884" sldId="268"/>
            <ac:spMk id="6" creationId="{BA5B2D1D-EB0E-84C7-108C-84410918BB72}"/>
          </ac:spMkLst>
        </pc:spChg>
        <pc:spChg chg="add mod">
          <ac:chgData name="冠辰 李" userId="a9b44f5b934ee55f" providerId="LiveId" clId="{0EBC3572-1EDC-4BA5-A5AE-F6E30B75E094}" dt="2024-05-12T02:49:14.353" v="3082"/>
          <ac:spMkLst>
            <pc:docMk/>
            <pc:sldMk cId="2319407884" sldId="268"/>
            <ac:spMk id="8" creationId="{015197A6-BBA7-68BD-CDB1-D13BA2FB4770}"/>
          </ac:spMkLst>
        </pc:spChg>
        <pc:spChg chg="add mod">
          <ac:chgData name="冠辰 李" userId="a9b44f5b934ee55f" providerId="LiveId" clId="{0EBC3572-1EDC-4BA5-A5AE-F6E30B75E094}" dt="2024-05-12T03:00:19.319" v="3134" actId="20577"/>
          <ac:spMkLst>
            <pc:docMk/>
            <pc:sldMk cId="2319407884" sldId="268"/>
            <ac:spMk id="9" creationId="{0AAF9770-40AF-778B-1008-C46CA40AEC3C}"/>
          </ac:spMkLst>
        </pc:spChg>
        <pc:spChg chg="add mod">
          <ac:chgData name="冠辰 李" userId="a9b44f5b934ee55f" providerId="LiveId" clId="{0EBC3572-1EDC-4BA5-A5AE-F6E30B75E094}" dt="2024-05-12T03:32:42.515" v="3228" actId="207"/>
          <ac:spMkLst>
            <pc:docMk/>
            <pc:sldMk cId="2319407884" sldId="268"/>
            <ac:spMk id="12" creationId="{08F1D1B8-79E0-7566-0CF5-76C7C1B7D308}"/>
          </ac:spMkLst>
        </pc:spChg>
        <pc:spChg chg="add mod">
          <ac:chgData name="冠辰 李" userId="a9b44f5b934ee55f" providerId="LiveId" clId="{0EBC3572-1EDC-4BA5-A5AE-F6E30B75E094}" dt="2024-05-12T04:19:54.480" v="3422" actId="1036"/>
          <ac:spMkLst>
            <pc:docMk/>
            <pc:sldMk cId="2319407884" sldId="268"/>
            <ac:spMk id="39" creationId="{A45220C8-46AD-4981-A6A9-A8D209F67307}"/>
          </ac:spMkLst>
        </pc:spChg>
        <pc:spChg chg="add mod">
          <ac:chgData name="冠辰 李" userId="a9b44f5b934ee55f" providerId="LiveId" clId="{0EBC3572-1EDC-4BA5-A5AE-F6E30B75E094}" dt="2024-05-12T04:19:46.137" v="3420" actId="1035"/>
          <ac:spMkLst>
            <pc:docMk/>
            <pc:sldMk cId="2319407884" sldId="268"/>
            <ac:spMk id="40" creationId="{EC33F4DB-D662-45E4-E6E1-5BD6D907FD90}"/>
          </ac:spMkLst>
        </pc:spChg>
        <pc:spChg chg="add mod">
          <ac:chgData name="冠辰 李" userId="a9b44f5b934ee55f" providerId="LiveId" clId="{0EBC3572-1EDC-4BA5-A5AE-F6E30B75E094}" dt="2024-05-12T04:21:01.454" v="3448" actId="1076"/>
          <ac:spMkLst>
            <pc:docMk/>
            <pc:sldMk cId="2319407884" sldId="268"/>
            <ac:spMk id="41" creationId="{F41707AC-88AB-F47D-1BFF-EE36CAC1F639}"/>
          </ac:spMkLst>
        </pc:spChg>
        <pc:spChg chg="add mod">
          <ac:chgData name="冠辰 李" userId="a9b44f5b934ee55f" providerId="LiveId" clId="{0EBC3572-1EDC-4BA5-A5AE-F6E30B75E094}" dt="2024-05-12T04:21:11.286" v="3459" actId="1035"/>
          <ac:spMkLst>
            <pc:docMk/>
            <pc:sldMk cId="2319407884" sldId="268"/>
            <ac:spMk id="42" creationId="{3F9CB87E-2BE2-BA63-3715-5B65EA502B17}"/>
          </ac:spMkLst>
        </pc:spChg>
        <pc:spChg chg="add del">
          <ac:chgData name="冠辰 李" userId="a9b44f5b934ee55f" providerId="LiveId" clId="{0EBC3572-1EDC-4BA5-A5AE-F6E30B75E094}" dt="2024-05-12T04:21:49.754" v="3461" actId="478"/>
          <ac:spMkLst>
            <pc:docMk/>
            <pc:sldMk cId="2319407884" sldId="268"/>
            <ac:spMk id="43" creationId="{242A4D48-E580-DAA1-D04F-22DAD57264F4}"/>
          </ac:spMkLst>
        </pc:spChg>
        <pc:spChg chg="add mod">
          <ac:chgData name="冠辰 李" userId="a9b44f5b934ee55f" providerId="LiveId" clId="{0EBC3572-1EDC-4BA5-A5AE-F6E30B75E094}" dt="2024-05-12T04:23:03.093" v="3477" actId="2085"/>
          <ac:spMkLst>
            <pc:docMk/>
            <pc:sldMk cId="2319407884" sldId="268"/>
            <ac:spMk id="44" creationId="{BB182DE7-4607-D235-F45B-74E08F0D50E7}"/>
          </ac:spMkLst>
        </pc:spChg>
        <pc:spChg chg="add mod">
          <ac:chgData name="冠辰 李" userId="a9b44f5b934ee55f" providerId="LiveId" clId="{0EBC3572-1EDC-4BA5-A5AE-F6E30B75E094}" dt="2024-05-12T04:23:13.635" v="3480" actId="1076"/>
          <ac:spMkLst>
            <pc:docMk/>
            <pc:sldMk cId="2319407884" sldId="268"/>
            <ac:spMk id="45" creationId="{110976C4-CCD1-4AE8-FFC9-CEA204ACED08}"/>
          </ac:spMkLst>
        </pc:spChg>
        <pc:spChg chg="add mod">
          <ac:chgData name="冠辰 李" userId="a9b44f5b934ee55f" providerId="LiveId" clId="{0EBC3572-1EDC-4BA5-A5AE-F6E30B75E094}" dt="2024-05-12T04:24:04.414" v="3503" actId="1076"/>
          <ac:spMkLst>
            <pc:docMk/>
            <pc:sldMk cId="2319407884" sldId="268"/>
            <ac:spMk id="46" creationId="{65CC573B-413F-3786-194D-080603107884}"/>
          </ac:spMkLst>
        </pc:spChg>
        <pc:spChg chg="add mod">
          <ac:chgData name="冠辰 李" userId="a9b44f5b934ee55f" providerId="LiveId" clId="{0EBC3572-1EDC-4BA5-A5AE-F6E30B75E094}" dt="2024-05-12T04:24:11.730" v="3505" actId="1076"/>
          <ac:spMkLst>
            <pc:docMk/>
            <pc:sldMk cId="2319407884" sldId="268"/>
            <ac:spMk id="47" creationId="{3482D06C-038D-4F7F-2863-786C05E070EC}"/>
          </ac:spMkLst>
        </pc:spChg>
        <pc:grpChg chg="del mod">
          <ac:chgData name="冠辰 李" userId="a9b44f5b934ee55f" providerId="LiveId" clId="{0EBC3572-1EDC-4BA5-A5AE-F6E30B75E094}" dt="2024-05-12T02:49:37.890" v="3102" actId="478"/>
          <ac:grpSpMkLst>
            <pc:docMk/>
            <pc:sldMk cId="2319407884" sldId="268"/>
            <ac:grpSpMk id="2" creationId="{20A7BDA5-70B3-1410-18E0-6AEEE02375E7}"/>
          </ac:grpSpMkLst>
        </pc:grpChg>
        <pc:grpChg chg="add mod">
          <ac:chgData name="冠辰 李" userId="a9b44f5b934ee55f" providerId="LiveId" clId="{0EBC3572-1EDC-4BA5-A5AE-F6E30B75E094}" dt="2024-05-11T04:04:01.112" v="904"/>
          <ac:grpSpMkLst>
            <pc:docMk/>
            <pc:sldMk cId="2319407884" sldId="268"/>
            <ac:grpSpMk id="3" creationId="{5991F5B0-A7D4-19DC-2745-191306D79784}"/>
          </ac:grpSpMkLst>
        </pc:grpChg>
        <pc:picChg chg="mod">
          <ac:chgData name="冠辰 李" userId="a9b44f5b934ee55f" providerId="LiveId" clId="{0EBC3572-1EDC-4BA5-A5AE-F6E30B75E094}" dt="2024-05-11T04:04:01.112" v="904"/>
          <ac:picMkLst>
            <pc:docMk/>
            <pc:sldMk cId="2319407884" sldId="268"/>
            <ac:picMk id="7" creationId="{240EC184-FA8B-8E67-5FFF-9458005B90B1}"/>
          </ac:picMkLst>
        </pc:picChg>
        <pc:picChg chg="add mod">
          <ac:chgData name="冠辰 李" userId="a9b44f5b934ee55f" providerId="LiveId" clId="{0EBC3572-1EDC-4BA5-A5AE-F6E30B75E094}" dt="2024-05-12T03:32:30.632" v="3226" actId="1035"/>
          <ac:picMkLst>
            <pc:docMk/>
            <pc:sldMk cId="2319407884" sldId="268"/>
            <ac:picMk id="10" creationId="{F43F5002-0384-4650-8435-15C14DEC5B21}"/>
          </ac:picMkLst>
        </pc:picChg>
        <pc:picChg chg="add del mod modCrop">
          <ac:chgData name="冠辰 李" userId="a9b44f5b934ee55f" providerId="LiveId" clId="{0EBC3572-1EDC-4BA5-A5AE-F6E30B75E094}" dt="2024-05-12T04:07:25.888" v="3239" actId="478"/>
          <ac:picMkLst>
            <pc:docMk/>
            <pc:sldMk cId="2319407884" sldId="268"/>
            <ac:picMk id="14" creationId="{4AF0073B-2906-7C8A-A323-65E52951CCB7}"/>
          </ac:picMkLst>
        </pc:picChg>
        <pc:picChg chg="add del mod modCrop">
          <ac:chgData name="冠辰 李" userId="a9b44f5b934ee55f" providerId="LiveId" clId="{0EBC3572-1EDC-4BA5-A5AE-F6E30B75E094}" dt="2024-05-12T04:11:27.320" v="3246" actId="478"/>
          <ac:picMkLst>
            <pc:docMk/>
            <pc:sldMk cId="2319407884" sldId="268"/>
            <ac:picMk id="16" creationId="{E585494D-4468-6003-4A12-F6D00F044735}"/>
          </ac:picMkLst>
        </pc:picChg>
        <pc:picChg chg="add mod modCrop">
          <ac:chgData name="冠辰 李" userId="a9b44f5b934ee55f" providerId="LiveId" clId="{0EBC3572-1EDC-4BA5-A5AE-F6E30B75E094}" dt="2024-05-12T04:17:42.523" v="3368" actId="12788"/>
          <ac:picMkLst>
            <pc:docMk/>
            <pc:sldMk cId="2319407884" sldId="268"/>
            <ac:picMk id="18" creationId="{028A379C-58FB-B8EF-AB3C-80B7C62F9EEE}"/>
          </ac:picMkLst>
        </pc:picChg>
        <pc:picChg chg="add mod modCrop">
          <ac:chgData name="冠辰 李" userId="a9b44f5b934ee55f" providerId="LiveId" clId="{0EBC3572-1EDC-4BA5-A5AE-F6E30B75E094}" dt="2024-05-12T04:17:50.020" v="3386" actId="1035"/>
          <ac:picMkLst>
            <pc:docMk/>
            <pc:sldMk cId="2319407884" sldId="268"/>
            <ac:picMk id="20" creationId="{9CC080D8-88AA-D25F-9B70-F41A9BABB11B}"/>
          </ac:picMkLst>
        </pc:picChg>
        <pc:picChg chg="add mod modCrop">
          <ac:chgData name="冠辰 李" userId="a9b44f5b934ee55f" providerId="LiveId" clId="{0EBC3572-1EDC-4BA5-A5AE-F6E30B75E094}" dt="2024-05-12T04:22:42.491" v="3475" actId="692"/>
          <ac:picMkLst>
            <pc:docMk/>
            <pc:sldMk cId="2319407884" sldId="268"/>
            <ac:picMk id="24" creationId="{33B589CB-8054-C142-E36F-A18D9E5C7D7A}"/>
          </ac:picMkLst>
        </pc:picChg>
        <pc:picChg chg="add mod">
          <ac:chgData name="冠辰 李" userId="a9b44f5b934ee55f" providerId="LiveId" clId="{0EBC3572-1EDC-4BA5-A5AE-F6E30B75E094}" dt="2024-05-12T04:17:38.028" v="3367" actId="571"/>
          <ac:picMkLst>
            <pc:docMk/>
            <pc:sldMk cId="2319407884" sldId="268"/>
            <ac:picMk id="25" creationId="{7D90A283-7AFA-4C2B-D813-A96852E55ECB}"/>
          </ac:picMkLst>
        </pc:picChg>
        <pc:picChg chg="add mod">
          <ac:chgData name="冠辰 李" userId="a9b44f5b934ee55f" providerId="LiveId" clId="{0EBC3572-1EDC-4BA5-A5AE-F6E30B75E094}" dt="2024-05-12T04:17:38.028" v="3367" actId="571"/>
          <ac:picMkLst>
            <pc:docMk/>
            <pc:sldMk cId="2319407884" sldId="268"/>
            <ac:picMk id="27" creationId="{BD7D7DA7-2032-E01E-D85E-2F7B8142D215}"/>
          </ac:picMkLst>
        </pc:picChg>
      </pc:sldChg>
      <pc:sldChg chg="addSp modSp add del ord">
        <pc:chgData name="冠辰 李" userId="a9b44f5b934ee55f" providerId="LiveId" clId="{0EBC3572-1EDC-4BA5-A5AE-F6E30B75E094}" dt="2024-05-13T07:48:54.617" v="9078" actId="47"/>
        <pc:sldMkLst>
          <pc:docMk/>
          <pc:sldMk cId="3933010205" sldId="269"/>
        </pc:sldMkLst>
        <pc:spChg chg="mod">
          <ac:chgData name="冠辰 李" userId="a9b44f5b934ee55f" providerId="LiveId" clId="{0EBC3572-1EDC-4BA5-A5AE-F6E30B75E094}" dt="2024-05-11T04:04:02.691" v="905"/>
          <ac:spMkLst>
            <pc:docMk/>
            <pc:sldMk cId="3933010205" sldId="269"/>
            <ac:spMk id="23" creationId="{9A64F0A2-9BE4-10E6-D66B-269D3A07B83E}"/>
          </ac:spMkLst>
        </pc:spChg>
        <pc:grpChg chg="add mod">
          <ac:chgData name="冠辰 李" userId="a9b44f5b934ee55f" providerId="LiveId" clId="{0EBC3572-1EDC-4BA5-A5AE-F6E30B75E094}" dt="2024-05-11T04:04:02.691" v="905"/>
          <ac:grpSpMkLst>
            <pc:docMk/>
            <pc:sldMk cId="3933010205" sldId="269"/>
            <ac:grpSpMk id="11" creationId="{C173BC5A-D0B6-83A1-E265-4C3E0EB9B8EB}"/>
          </ac:grpSpMkLst>
        </pc:grpChg>
        <pc:picChg chg="mod">
          <ac:chgData name="冠辰 李" userId="a9b44f5b934ee55f" providerId="LiveId" clId="{0EBC3572-1EDC-4BA5-A5AE-F6E30B75E094}" dt="2024-05-11T04:04:02.691" v="905"/>
          <ac:picMkLst>
            <pc:docMk/>
            <pc:sldMk cId="3933010205" sldId="269"/>
            <ac:picMk id="24" creationId="{2CCE4D51-ECEC-916A-DE88-5CD17C014F5D}"/>
          </ac:picMkLst>
        </pc:picChg>
      </pc:sldChg>
      <pc:sldChg chg="addSp delSp modSp add del mod setBg modAnim">
        <pc:chgData name="冠辰 李" userId="a9b44f5b934ee55f" providerId="LiveId" clId="{0EBC3572-1EDC-4BA5-A5AE-F6E30B75E094}" dt="2024-05-28T01:45:07.657" v="14471" actId="1037"/>
        <pc:sldMkLst>
          <pc:docMk/>
          <pc:sldMk cId="2694491403" sldId="272"/>
        </pc:sldMkLst>
        <pc:spChg chg="add mod">
          <ac:chgData name="冠辰 李" userId="a9b44f5b934ee55f" providerId="LiveId" clId="{0EBC3572-1EDC-4BA5-A5AE-F6E30B75E094}" dt="2024-05-11T04:03:22.855" v="900" actId="207"/>
          <ac:spMkLst>
            <pc:docMk/>
            <pc:sldMk cId="2694491403" sldId="272"/>
            <ac:spMk id="2" creationId="{FC330268-5DDD-053D-04A2-E6A819F3C5C1}"/>
          </ac:spMkLst>
        </pc:spChg>
        <pc:spChg chg="mod">
          <ac:chgData name="冠辰 李" userId="a9b44f5b934ee55f" providerId="LiveId" clId="{0EBC3572-1EDC-4BA5-A5AE-F6E30B75E094}" dt="2024-05-08T01:28:22.041" v="191" actId="207"/>
          <ac:spMkLst>
            <pc:docMk/>
            <pc:sldMk cId="2694491403" sldId="272"/>
            <ac:spMk id="7" creationId="{5723C35B-50F1-4927-A374-297867A69D06}"/>
          </ac:spMkLst>
        </pc:spChg>
        <pc:spChg chg="mod">
          <ac:chgData name="冠辰 李" userId="a9b44f5b934ee55f" providerId="LiveId" clId="{0EBC3572-1EDC-4BA5-A5AE-F6E30B75E094}" dt="2024-05-08T01:28:43.322" v="194" actId="207"/>
          <ac:spMkLst>
            <pc:docMk/>
            <pc:sldMk cId="2694491403" sldId="272"/>
            <ac:spMk id="8" creationId="{D1669EE4-E0FC-4BBD-B83D-E511B4061ACB}"/>
          </ac:spMkLst>
        </pc:spChg>
        <pc:spChg chg="mod">
          <ac:chgData name="冠辰 李" userId="a9b44f5b934ee55f" providerId="LiveId" clId="{0EBC3572-1EDC-4BA5-A5AE-F6E30B75E094}" dt="2024-05-07T02:54:10.693" v="172" actId="1076"/>
          <ac:spMkLst>
            <pc:docMk/>
            <pc:sldMk cId="2694491403" sldId="272"/>
            <ac:spMk id="10" creationId="{C0895AB3-830D-498B-AA9D-08498F859503}"/>
          </ac:spMkLst>
        </pc:spChg>
        <pc:spChg chg="mod">
          <ac:chgData name="冠辰 李" userId="a9b44f5b934ee55f" providerId="LiveId" clId="{0EBC3572-1EDC-4BA5-A5AE-F6E30B75E094}" dt="2024-05-07T02:54:10.693" v="172" actId="1076"/>
          <ac:spMkLst>
            <pc:docMk/>
            <pc:sldMk cId="2694491403" sldId="272"/>
            <ac:spMk id="11" creationId="{1863C3C0-9E2D-4435-9B0F-B3C3A48E9292}"/>
          </ac:spMkLst>
        </pc:spChg>
        <pc:spChg chg="mod">
          <ac:chgData name="冠辰 李" userId="a9b44f5b934ee55f" providerId="LiveId" clId="{0EBC3572-1EDC-4BA5-A5AE-F6E30B75E094}" dt="2024-05-08T01:28:19.502" v="190" actId="207"/>
          <ac:spMkLst>
            <pc:docMk/>
            <pc:sldMk cId="2694491403" sldId="272"/>
            <ac:spMk id="14" creationId="{61A4FCC9-8B73-4E11-BA8E-597340EC71B2}"/>
          </ac:spMkLst>
        </pc:spChg>
        <pc:spChg chg="mod">
          <ac:chgData name="冠辰 李" userId="a9b44f5b934ee55f" providerId="LiveId" clId="{0EBC3572-1EDC-4BA5-A5AE-F6E30B75E094}" dt="2024-05-08T01:28:40.388" v="193" actId="207"/>
          <ac:spMkLst>
            <pc:docMk/>
            <pc:sldMk cId="2694491403" sldId="272"/>
            <ac:spMk id="15" creationId="{F8E37FEB-B84F-4C8D-9BFA-DDD626CABCFB}"/>
          </ac:spMkLst>
        </pc:spChg>
        <pc:spChg chg="mod">
          <ac:chgData name="冠辰 李" userId="a9b44f5b934ee55f" providerId="LiveId" clId="{0EBC3572-1EDC-4BA5-A5AE-F6E30B75E094}" dt="2024-05-07T02:54:10.693" v="172" actId="1076"/>
          <ac:spMkLst>
            <pc:docMk/>
            <pc:sldMk cId="2694491403" sldId="272"/>
            <ac:spMk id="17" creationId="{F64F6517-89E0-4C18-9774-3B8C252B7C6A}"/>
          </ac:spMkLst>
        </pc:spChg>
        <pc:spChg chg="mod">
          <ac:chgData name="冠辰 李" userId="a9b44f5b934ee55f" providerId="LiveId" clId="{0EBC3572-1EDC-4BA5-A5AE-F6E30B75E094}" dt="2024-05-07T02:54:10.693" v="172" actId="1076"/>
          <ac:spMkLst>
            <pc:docMk/>
            <pc:sldMk cId="2694491403" sldId="272"/>
            <ac:spMk id="18" creationId="{0405C67C-82D0-4FDA-9036-6E57D4281246}"/>
          </ac:spMkLst>
        </pc:spChg>
        <pc:spChg chg="mod">
          <ac:chgData name="冠辰 李" userId="a9b44f5b934ee55f" providerId="LiveId" clId="{0EBC3572-1EDC-4BA5-A5AE-F6E30B75E094}" dt="2024-05-08T01:37:10.957" v="253" actId="1037"/>
          <ac:spMkLst>
            <pc:docMk/>
            <pc:sldMk cId="2694491403" sldId="272"/>
            <ac:spMk id="20" creationId="{6E6F4DBB-1ABC-4C8C-B3C4-8F8CB085A97D}"/>
          </ac:spMkLst>
        </pc:spChg>
        <pc:spChg chg="mod">
          <ac:chgData name="冠辰 李" userId="a9b44f5b934ee55f" providerId="LiveId" clId="{0EBC3572-1EDC-4BA5-A5AE-F6E30B75E094}" dt="2024-05-28T01:45:07.657" v="14471" actId="1037"/>
          <ac:spMkLst>
            <pc:docMk/>
            <pc:sldMk cId="2694491403" sldId="272"/>
            <ac:spMk id="25" creationId="{E3EAC246-5749-4D5B-BF46-AF3391F82A0B}"/>
          </ac:spMkLst>
        </pc:spChg>
        <pc:grpChg chg="add mod">
          <ac:chgData name="冠辰 李" userId="a9b44f5b934ee55f" providerId="LiveId" clId="{0EBC3572-1EDC-4BA5-A5AE-F6E30B75E094}" dt="2024-05-07T02:54:10.693" v="172" actId="1076"/>
          <ac:grpSpMkLst>
            <pc:docMk/>
            <pc:sldMk cId="2694491403" sldId="272"/>
            <ac:grpSpMk id="4" creationId="{3126EC3D-7B1A-8BD1-97B6-A5610F5EE8F1}"/>
          </ac:grpSpMkLst>
        </pc:grpChg>
        <pc:grpChg chg="mod">
          <ac:chgData name="冠辰 李" userId="a9b44f5b934ee55f" providerId="LiveId" clId="{0EBC3572-1EDC-4BA5-A5AE-F6E30B75E094}" dt="2024-05-07T02:54:10.693" v="172" actId="1076"/>
          <ac:grpSpMkLst>
            <pc:docMk/>
            <pc:sldMk cId="2694491403" sldId="272"/>
            <ac:grpSpMk id="5" creationId="{06629C98-BB63-4A78-80A3-200E8E01ED98}"/>
          </ac:grpSpMkLst>
        </pc:grpChg>
        <pc:grpChg chg="mod">
          <ac:chgData name="冠辰 李" userId="a9b44f5b934ee55f" providerId="LiveId" clId="{0EBC3572-1EDC-4BA5-A5AE-F6E30B75E094}" dt="2024-05-07T02:54:10.693" v="172" actId="1076"/>
          <ac:grpSpMkLst>
            <pc:docMk/>
            <pc:sldMk cId="2694491403" sldId="272"/>
            <ac:grpSpMk id="6" creationId="{1275DE56-7A93-4F67-B7E6-D510ED5A3AA1}"/>
          </ac:grpSpMkLst>
        </pc:grpChg>
        <pc:grpChg chg="mod">
          <ac:chgData name="冠辰 李" userId="a9b44f5b934ee55f" providerId="LiveId" clId="{0EBC3572-1EDC-4BA5-A5AE-F6E30B75E094}" dt="2024-05-07T02:54:10.693" v="172" actId="1076"/>
          <ac:grpSpMkLst>
            <pc:docMk/>
            <pc:sldMk cId="2694491403" sldId="272"/>
            <ac:grpSpMk id="9" creationId="{6423639A-C3FD-421E-8FBC-F2CBBC7A72BD}"/>
          </ac:grpSpMkLst>
        </pc:grpChg>
        <pc:grpChg chg="mod">
          <ac:chgData name="冠辰 李" userId="a9b44f5b934ee55f" providerId="LiveId" clId="{0EBC3572-1EDC-4BA5-A5AE-F6E30B75E094}" dt="2024-05-07T02:54:10.693" v="172" actId="1076"/>
          <ac:grpSpMkLst>
            <pc:docMk/>
            <pc:sldMk cId="2694491403" sldId="272"/>
            <ac:grpSpMk id="12" creationId="{29B69B0D-0ACA-4D52-AF3A-4592773D28A9}"/>
          </ac:grpSpMkLst>
        </pc:grpChg>
        <pc:grpChg chg="mod">
          <ac:chgData name="冠辰 李" userId="a9b44f5b934ee55f" providerId="LiveId" clId="{0EBC3572-1EDC-4BA5-A5AE-F6E30B75E094}" dt="2024-05-07T02:54:10.693" v="172" actId="1076"/>
          <ac:grpSpMkLst>
            <pc:docMk/>
            <pc:sldMk cId="2694491403" sldId="272"/>
            <ac:grpSpMk id="13" creationId="{591292CD-9981-4AB7-9F3B-8D81139C6CF2}"/>
          </ac:grpSpMkLst>
        </pc:grpChg>
        <pc:grpChg chg="mod">
          <ac:chgData name="冠辰 李" userId="a9b44f5b934ee55f" providerId="LiveId" clId="{0EBC3572-1EDC-4BA5-A5AE-F6E30B75E094}" dt="2024-05-07T02:54:10.693" v="172" actId="1076"/>
          <ac:grpSpMkLst>
            <pc:docMk/>
            <pc:sldMk cId="2694491403" sldId="272"/>
            <ac:grpSpMk id="16" creationId="{37C8A615-A164-466B-AB64-A54BA583CAEB}"/>
          </ac:grpSpMkLst>
        </pc:grpChg>
        <pc:grpChg chg="add mod">
          <ac:chgData name="冠辰 李" userId="a9b44f5b934ee55f" providerId="LiveId" clId="{0EBC3572-1EDC-4BA5-A5AE-F6E30B75E094}" dt="2024-05-07T02:54:10.693" v="172" actId="1076"/>
          <ac:grpSpMkLst>
            <pc:docMk/>
            <pc:sldMk cId="2694491403" sldId="272"/>
            <ac:grpSpMk id="21" creationId="{6A57F1ED-706B-7FFD-E463-8462CF8BBAD7}"/>
          </ac:grpSpMkLst>
        </pc:grpChg>
        <pc:grpChg chg="mod">
          <ac:chgData name="冠辰 李" userId="a9b44f5b934ee55f" providerId="LiveId" clId="{0EBC3572-1EDC-4BA5-A5AE-F6E30B75E094}" dt="2024-05-07T02:54:10.693" v="172" actId="1076"/>
          <ac:grpSpMkLst>
            <pc:docMk/>
            <pc:sldMk cId="2694491403" sldId="272"/>
            <ac:grpSpMk id="23" creationId="{1CEDC612-B0C2-4AAD-9528-869D44BE3FE6}"/>
          </ac:grpSpMkLst>
        </pc:grpChg>
        <pc:grpChg chg="add mod">
          <ac:chgData name="冠辰 李" userId="a9b44f5b934ee55f" providerId="LiveId" clId="{0EBC3572-1EDC-4BA5-A5AE-F6E30B75E094}" dt="2024-05-11T04:03:15.436" v="899" actId="164"/>
          <ac:grpSpMkLst>
            <pc:docMk/>
            <pc:sldMk cId="2694491403" sldId="272"/>
            <ac:grpSpMk id="24" creationId="{F0C23380-49AA-7186-6ACE-CC7DEED89E40}"/>
          </ac:grpSpMkLst>
        </pc:grpChg>
        <pc:grpChg chg="del">
          <ac:chgData name="冠辰 李" userId="a9b44f5b934ee55f" providerId="LiveId" clId="{0EBC3572-1EDC-4BA5-A5AE-F6E30B75E094}" dt="2024-05-07T02:48:04.668" v="66" actId="478"/>
          <ac:grpSpMkLst>
            <pc:docMk/>
            <pc:sldMk cId="2694491403" sldId="272"/>
            <ac:grpSpMk id="30" creationId="{CA5FF6F0-7EA3-4941-A0B2-6AAD718BCA92}"/>
          </ac:grpSpMkLst>
        </pc:grpChg>
        <pc:picChg chg="add mod ord">
          <ac:chgData name="冠辰 李" userId="a9b44f5b934ee55f" providerId="LiveId" clId="{0EBC3572-1EDC-4BA5-A5AE-F6E30B75E094}" dt="2024-05-07T02:54:10.693" v="172" actId="1076"/>
          <ac:picMkLst>
            <pc:docMk/>
            <pc:sldMk cId="2694491403" sldId="272"/>
            <ac:picMk id="3" creationId="{4FBDB61F-1B20-68BF-A2C6-A19FAEBC5128}"/>
          </ac:picMkLst>
        </pc:picChg>
        <pc:picChg chg="mod modCrop">
          <ac:chgData name="冠辰 李" userId="a9b44f5b934ee55f" providerId="LiveId" clId="{0EBC3572-1EDC-4BA5-A5AE-F6E30B75E094}" dt="2024-05-08T01:37:10.957" v="253" actId="1037"/>
          <ac:picMkLst>
            <pc:docMk/>
            <pc:sldMk cId="2694491403" sldId="272"/>
            <ac:picMk id="19" creationId="{FC76C91B-1572-499F-8028-F8953FFEA221}"/>
          </ac:picMkLst>
        </pc:picChg>
        <pc:picChg chg="add mod">
          <ac:chgData name="冠辰 李" userId="a9b44f5b934ee55f" providerId="LiveId" clId="{0EBC3572-1EDC-4BA5-A5AE-F6E30B75E094}" dt="2024-05-11T04:03:15.436" v="899" actId="164"/>
          <ac:picMkLst>
            <pc:docMk/>
            <pc:sldMk cId="2694491403" sldId="272"/>
            <ac:picMk id="22" creationId="{62881249-9600-725D-468B-2E1A35C61ECD}"/>
          </ac:picMkLst>
        </pc:picChg>
        <pc:picChg chg="add del mod">
          <ac:chgData name="冠辰 李" userId="a9b44f5b934ee55f" providerId="LiveId" clId="{0EBC3572-1EDC-4BA5-A5AE-F6E30B75E094}" dt="2024-05-07T02:48:48.597" v="69" actId="478"/>
          <ac:picMkLst>
            <pc:docMk/>
            <pc:sldMk cId="2694491403" sldId="272"/>
            <ac:picMk id="1026" creationId="{82E7156C-171F-DD72-0562-030B128D5918}"/>
          </ac:picMkLst>
        </pc:picChg>
      </pc:sldChg>
      <pc:sldChg chg="addSp delSp modSp add mod ord modNotesTx">
        <pc:chgData name="冠辰 李" userId="a9b44f5b934ee55f" providerId="LiveId" clId="{0EBC3572-1EDC-4BA5-A5AE-F6E30B75E094}" dt="2024-05-22T08:50:22.494" v="14434" actId="20577"/>
        <pc:sldMkLst>
          <pc:docMk/>
          <pc:sldMk cId="4133009605" sldId="281"/>
        </pc:sldMkLst>
        <pc:spChg chg="mod">
          <ac:chgData name="冠辰 李" userId="a9b44f5b934ee55f" providerId="LiveId" clId="{0EBC3572-1EDC-4BA5-A5AE-F6E30B75E094}" dt="2024-05-11T04:04:00.232" v="903"/>
          <ac:spMkLst>
            <pc:docMk/>
            <pc:sldMk cId="4133009605" sldId="281"/>
            <ac:spMk id="3" creationId="{8C0AB82E-AF04-D505-5917-7EB550B36523}"/>
          </ac:spMkLst>
        </pc:spChg>
        <pc:spChg chg="add mod">
          <ac:chgData name="冠辰 李" userId="a9b44f5b934ee55f" providerId="LiveId" clId="{0EBC3572-1EDC-4BA5-A5AE-F6E30B75E094}" dt="2024-05-11T08:33:59.209" v="1782" actId="207"/>
          <ac:spMkLst>
            <pc:docMk/>
            <pc:sldMk cId="4133009605" sldId="281"/>
            <ac:spMk id="5" creationId="{1B1F4C7A-8650-FD24-2408-E7910943E51D}"/>
          </ac:spMkLst>
        </pc:spChg>
        <pc:spChg chg="add mod">
          <ac:chgData name="冠辰 李" userId="a9b44f5b934ee55f" providerId="LiveId" clId="{0EBC3572-1EDC-4BA5-A5AE-F6E30B75E094}" dt="2024-05-22T04:08:00.054" v="13152" actId="20577"/>
          <ac:spMkLst>
            <pc:docMk/>
            <pc:sldMk cId="4133009605" sldId="281"/>
            <ac:spMk id="6" creationId="{6902859C-63D4-BA41-B5E8-469A8B42FAEE}"/>
          </ac:spMkLst>
        </pc:spChg>
        <pc:spChg chg="add mod">
          <ac:chgData name="冠辰 李" userId="a9b44f5b934ee55f" providerId="LiveId" clId="{0EBC3572-1EDC-4BA5-A5AE-F6E30B75E094}" dt="2024-05-22T02:14:48.561" v="12315" actId="20577"/>
          <ac:spMkLst>
            <pc:docMk/>
            <pc:sldMk cId="4133009605" sldId="281"/>
            <ac:spMk id="7" creationId="{CA2E7887-8D74-4BC7-D152-93D0DF79F48D}"/>
          </ac:spMkLst>
        </pc:spChg>
        <pc:spChg chg="add mod topLvl">
          <ac:chgData name="冠辰 李" userId="a9b44f5b934ee55f" providerId="LiveId" clId="{0EBC3572-1EDC-4BA5-A5AE-F6E30B75E094}" dt="2024-05-12T02:55:37.035" v="3111" actId="113"/>
          <ac:spMkLst>
            <pc:docMk/>
            <pc:sldMk cId="4133009605" sldId="281"/>
            <ac:spMk id="8" creationId="{226AE0DA-50ED-A689-57EC-497FD14FF7CD}"/>
          </ac:spMkLst>
        </pc:spChg>
        <pc:spChg chg="add mod topLvl">
          <ac:chgData name="冠辰 李" userId="a9b44f5b934ee55f" providerId="LiveId" clId="{0EBC3572-1EDC-4BA5-A5AE-F6E30B75E094}" dt="2024-05-12T02:47:49.108" v="3070" actId="1036"/>
          <ac:spMkLst>
            <pc:docMk/>
            <pc:sldMk cId="4133009605" sldId="281"/>
            <ac:spMk id="9" creationId="{A5D21E1D-3D21-3854-AFEB-F773BD2A5295}"/>
          </ac:spMkLst>
        </pc:spChg>
        <pc:spChg chg="add mod topLvl">
          <ac:chgData name="冠辰 李" userId="a9b44f5b934ee55f" providerId="LiveId" clId="{0EBC3572-1EDC-4BA5-A5AE-F6E30B75E094}" dt="2024-05-12T07:34:01.291" v="4651" actId="14100"/>
          <ac:spMkLst>
            <pc:docMk/>
            <pc:sldMk cId="4133009605" sldId="281"/>
            <ac:spMk id="13" creationId="{9BD4BC95-D7A2-8AEF-0C06-D796F8950741}"/>
          </ac:spMkLst>
        </pc:spChg>
        <pc:spChg chg="add mod topLvl">
          <ac:chgData name="冠辰 李" userId="a9b44f5b934ee55f" providerId="LiveId" clId="{0EBC3572-1EDC-4BA5-A5AE-F6E30B75E094}" dt="2024-05-12T07:33:46.862" v="4648" actId="14100"/>
          <ac:spMkLst>
            <pc:docMk/>
            <pc:sldMk cId="4133009605" sldId="281"/>
            <ac:spMk id="14" creationId="{E50834A4-A4B6-88D5-5524-49A6AAF3B8F2}"/>
          </ac:spMkLst>
        </pc:spChg>
        <pc:spChg chg="add mod topLvl">
          <ac:chgData name="冠辰 李" userId="a9b44f5b934ee55f" providerId="LiveId" clId="{0EBC3572-1EDC-4BA5-A5AE-F6E30B75E094}" dt="2024-05-12T02:44:20.440" v="3020" actId="14100"/>
          <ac:spMkLst>
            <pc:docMk/>
            <pc:sldMk cId="4133009605" sldId="281"/>
            <ac:spMk id="16" creationId="{34FF3608-A0FD-F051-58D8-A45A4B8A75EE}"/>
          </ac:spMkLst>
        </pc:spChg>
        <pc:spChg chg="add mod">
          <ac:chgData name="冠辰 李" userId="a9b44f5b934ee55f" providerId="LiveId" clId="{0EBC3572-1EDC-4BA5-A5AE-F6E30B75E094}" dt="2024-05-12T02:48:09.446" v="3076" actId="207"/>
          <ac:spMkLst>
            <pc:docMk/>
            <pc:sldMk cId="4133009605" sldId="281"/>
            <ac:spMk id="22" creationId="{D26D6FC4-F4E4-ABBE-B843-EE0F8F35AAA3}"/>
          </ac:spMkLst>
        </pc:spChg>
        <pc:spChg chg="add mod">
          <ac:chgData name="冠辰 李" userId="a9b44f5b934ee55f" providerId="LiveId" clId="{0EBC3572-1EDC-4BA5-A5AE-F6E30B75E094}" dt="2024-05-11T13:25:04.110" v="2123" actId="164"/>
          <ac:spMkLst>
            <pc:docMk/>
            <pc:sldMk cId="4133009605" sldId="281"/>
            <ac:spMk id="24" creationId="{E7EC6EEF-B4B8-41FE-8A2F-36A5EAF4BB90}"/>
          </ac:spMkLst>
        </pc:spChg>
        <pc:spChg chg="mod">
          <ac:chgData name="冠辰 李" userId="a9b44f5b934ee55f" providerId="LiveId" clId="{0EBC3572-1EDC-4BA5-A5AE-F6E30B75E094}" dt="2024-05-08T01:30:58.336" v="198" actId="165"/>
          <ac:spMkLst>
            <pc:docMk/>
            <pc:sldMk cId="4133009605" sldId="281"/>
            <ac:spMk id="25" creationId="{3FB5452C-4790-86F4-4D2C-C83B70837366}"/>
          </ac:spMkLst>
        </pc:spChg>
        <pc:spChg chg="mod">
          <ac:chgData name="冠辰 李" userId="a9b44f5b934ee55f" providerId="LiveId" clId="{0EBC3572-1EDC-4BA5-A5AE-F6E30B75E094}" dt="2024-05-08T01:30:58.336" v="198" actId="165"/>
          <ac:spMkLst>
            <pc:docMk/>
            <pc:sldMk cId="4133009605" sldId="281"/>
            <ac:spMk id="26" creationId="{640E3FAB-9648-9704-6B54-695065B2260F}"/>
          </ac:spMkLst>
        </pc:spChg>
        <pc:spChg chg="mod">
          <ac:chgData name="冠辰 李" userId="a9b44f5b934ee55f" providerId="LiveId" clId="{0EBC3572-1EDC-4BA5-A5AE-F6E30B75E094}" dt="2024-05-08T01:30:58.336" v="198" actId="165"/>
          <ac:spMkLst>
            <pc:docMk/>
            <pc:sldMk cId="4133009605" sldId="281"/>
            <ac:spMk id="27" creationId="{7349D846-2AFF-BF94-BE0D-9EDC88CCF139}"/>
          </ac:spMkLst>
        </pc:spChg>
        <pc:spChg chg="mod">
          <ac:chgData name="冠辰 李" userId="a9b44f5b934ee55f" providerId="LiveId" clId="{0EBC3572-1EDC-4BA5-A5AE-F6E30B75E094}" dt="2024-05-08T01:30:58.336" v="198" actId="165"/>
          <ac:spMkLst>
            <pc:docMk/>
            <pc:sldMk cId="4133009605" sldId="281"/>
            <ac:spMk id="28" creationId="{74F25E5F-F3B4-D67D-CD04-2AA28AA87F4A}"/>
          </ac:spMkLst>
        </pc:spChg>
        <pc:spChg chg="del mod topLvl">
          <ac:chgData name="冠辰 李" userId="a9b44f5b934ee55f" providerId="LiveId" clId="{0EBC3572-1EDC-4BA5-A5AE-F6E30B75E094}" dt="2024-05-11T11:31:43.810" v="1797" actId="478"/>
          <ac:spMkLst>
            <pc:docMk/>
            <pc:sldMk cId="4133009605" sldId="281"/>
            <ac:spMk id="29" creationId="{F3BFA24F-8350-998F-190D-C9D73F3C6652}"/>
          </ac:spMkLst>
        </pc:spChg>
        <pc:spChg chg="add mod">
          <ac:chgData name="冠辰 李" userId="a9b44f5b934ee55f" providerId="LiveId" clId="{0EBC3572-1EDC-4BA5-A5AE-F6E30B75E094}" dt="2024-05-11T13:25:04.110" v="2123" actId="164"/>
          <ac:spMkLst>
            <pc:docMk/>
            <pc:sldMk cId="4133009605" sldId="281"/>
            <ac:spMk id="31" creationId="{D32427A9-547E-91A0-6A45-DCE6A373E5B9}"/>
          </ac:spMkLst>
        </pc:spChg>
        <pc:spChg chg="add mod">
          <ac:chgData name="冠辰 李" userId="a9b44f5b934ee55f" providerId="LiveId" clId="{0EBC3572-1EDC-4BA5-A5AE-F6E30B75E094}" dt="2024-05-11T13:25:04.110" v="2123" actId="164"/>
          <ac:spMkLst>
            <pc:docMk/>
            <pc:sldMk cId="4133009605" sldId="281"/>
            <ac:spMk id="32" creationId="{4018E4B0-D60B-046A-7B8A-49412BDC3E87}"/>
          </ac:spMkLst>
        </pc:spChg>
        <pc:spChg chg="add mod">
          <ac:chgData name="冠辰 李" userId="a9b44f5b934ee55f" providerId="LiveId" clId="{0EBC3572-1EDC-4BA5-A5AE-F6E30B75E094}" dt="2024-05-11T13:25:04.110" v="2123" actId="164"/>
          <ac:spMkLst>
            <pc:docMk/>
            <pc:sldMk cId="4133009605" sldId="281"/>
            <ac:spMk id="33" creationId="{977F9BE6-D8FF-DA1C-ACBC-EFAEF254135A}"/>
          </ac:spMkLst>
        </pc:spChg>
        <pc:spChg chg="add mod ord">
          <ac:chgData name="冠辰 李" userId="a9b44f5b934ee55f" providerId="LiveId" clId="{0EBC3572-1EDC-4BA5-A5AE-F6E30B75E094}" dt="2024-05-11T13:25:04.110" v="2123" actId="164"/>
          <ac:spMkLst>
            <pc:docMk/>
            <pc:sldMk cId="4133009605" sldId="281"/>
            <ac:spMk id="34" creationId="{4E44D20D-C895-E6C2-B4EA-416C3234E30F}"/>
          </ac:spMkLst>
        </pc:spChg>
        <pc:spChg chg="add mod">
          <ac:chgData name="冠辰 李" userId="a9b44f5b934ee55f" providerId="LiveId" clId="{0EBC3572-1EDC-4BA5-A5AE-F6E30B75E094}" dt="2024-05-11T13:25:04.110" v="2123" actId="164"/>
          <ac:spMkLst>
            <pc:docMk/>
            <pc:sldMk cId="4133009605" sldId="281"/>
            <ac:spMk id="35" creationId="{80997398-4256-2E73-60CF-807556A858E8}"/>
          </ac:spMkLst>
        </pc:spChg>
        <pc:spChg chg="add mod ord">
          <ac:chgData name="冠辰 李" userId="a9b44f5b934ee55f" providerId="LiveId" clId="{0EBC3572-1EDC-4BA5-A5AE-F6E30B75E094}" dt="2024-05-11T13:25:04.110" v="2123" actId="164"/>
          <ac:spMkLst>
            <pc:docMk/>
            <pc:sldMk cId="4133009605" sldId="281"/>
            <ac:spMk id="36" creationId="{5FDEF2AD-68F1-C80B-A5FB-A59B05B5FC5C}"/>
          </ac:spMkLst>
        </pc:spChg>
        <pc:spChg chg="del mod topLvl">
          <ac:chgData name="冠辰 李" userId="a9b44f5b934ee55f" providerId="LiveId" clId="{0EBC3572-1EDC-4BA5-A5AE-F6E30B75E094}" dt="2024-05-08T01:31:02.370" v="199" actId="478"/>
          <ac:spMkLst>
            <pc:docMk/>
            <pc:sldMk cId="4133009605" sldId="281"/>
            <ac:spMk id="37" creationId="{155F46A6-58B5-5ED9-7E5C-EE87EC567D66}"/>
          </ac:spMkLst>
        </pc:spChg>
        <pc:spChg chg="add mod">
          <ac:chgData name="冠辰 李" userId="a9b44f5b934ee55f" providerId="LiveId" clId="{0EBC3572-1EDC-4BA5-A5AE-F6E30B75E094}" dt="2024-05-11T13:25:04.110" v="2123" actId="164"/>
          <ac:spMkLst>
            <pc:docMk/>
            <pc:sldMk cId="4133009605" sldId="281"/>
            <ac:spMk id="37" creationId="{52770463-F7A9-5156-7B48-E91F1494743D}"/>
          </ac:spMkLst>
        </pc:spChg>
        <pc:spChg chg="del mod topLvl">
          <ac:chgData name="冠辰 李" userId="a9b44f5b934ee55f" providerId="LiveId" clId="{0EBC3572-1EDC-4BA5-A5AE-F6E30B75E094}" dt="2024-05-08T01:31:02.370" v="199" actId="478"/>
          <ac:spMkLst>
            <pc:docMk/>
            <pc:sldMk cId="4133009605" sldId="281"/>
            <ac:spMk id="38" creationId="{9A1C87C7-D941-7DDB-2714-6170507597BE}"/>
          </ac:spMkLst>
        </pc:spChg>
        <pc:spChg chg="add mod">
          <ac:chgData name="冠辰 李" userId="a9b44f5b934ee55f" providerId="LiveId" clId="{0EBC3572-1EDC-4BA5-A5AE-F6E30B75E094}" dt="2024-05-11T13:25:04.110" v="2123" actId="164"/>
          <ac:spMkLst>
            <pc:docMk/>
            <pc:sldMk cId="4133009605" sldId="281"/>
            <ac:spMk id="38" creationId="{A6987954-31B0-4602-2783-E3E02CD22033}"/>
          </ac:spMkLst>
        </pc:spChg>
        <pc:spChg chg="add mod">
          <ac:chgData name="冠辰 李" userId="a9b44f5b934ee55f" providerId="LiveId" clId="{0EBC3572-1EDC-4BA5-A5AE-F6E30B75E094}" dt="2024-05-11T13:25:04.110" v="2123" actId="164"/>
          <ac:spMkLst>
            <pc:docMk/>
            <pc:sldMk cId="4133009605" sldId="281"/>
            <ac:spMk id="39" creationId="{902E9C53-EC66-725A-3FA5-69A58261F9DC}"/>
          </ac:spMkLst>
        </pc:spChg>
        <pc:spChg chg="del mod topLvl">
          <ac:chgData name="冠辰 李" userId="a9b44f5b934ee55f" providerId="LiveId" clId="{0EBC3572-1EDC-4BA5-A5AE-F6E30B75E094}" dt="2024-05-08T01:31:02.370" v="199" actId="478"/>
          <ac:spMkLst>
            <pc:docMk/>
            <pc:sldMk cId="4133009605" sldId="281"/>
            <ac:spMk id="39" creationId="{FE72D9C5-ADC5-4D92-4EAB-BAFBBDF91B80}"/>
          </ac:spMkLst>
        </pc:spChg>
        <pc:spChg chg="add mod">
          <ac:chgData name="冠辰 李" userId="a9b44f5b934ee55f" providerId="LiveId" clId="{0EBC3572-1EDC-4BA5-A5AE-F6E30B75E094}" dt="2024-05-11T13:25:04.110" v="2123" actId="164"/>
          <ac:spMkLst>
            <pc:docMk/>
            <pc:sldMk cId="4133009605" sldId="281"/>
            <ac:spMk id="40" creationId="{87D18E63-5EC8-222D-C1AD-D9526D2CC8A0}"/>
          </ac:spMkLst>
        </pc:spChg>
        <pc:spChg chg="add mod">
          <ac:chgData name="冠辰 李" userId="a9b44f5b934ee55f" providerId="LiveId" clId="{0EBC3572-1EDC-4BA5-A5AE-F6E30B75E094}" dt="2024-05-11T13:25:04.110" v="2123" actId="164"/>
          <ac:spMkLst>
            <pc:docMk/>
            <pc:sldMk cId="4133009605" sldId="281"/>
            <ac:spMk id="41" creationId="{2A37C171-1763-0712-C376-45B23D7D3CE6}"/>
          </ac:spMkLst>
        </pc:spChg>
        <pc:spChg chg="add mod">
          <ac:chgData name="冠辰 李" userId="a9b44f5b934ee55f" providerId="LiveId" clId="{0EBC3572-1EDC-4BA5-A5AE-F6E30B75E094}" dt="2024-05-11T13:27:12.964" v="2186" actId="164"/>
          <ac:spMkLst>
            <pc:docMk/>
            <pc:sldMk cId="4133009605" sldId="281"/>
            <ac:spMk id="43" creationId="{478C41BD-756F-6E4D-A89D-B5D5E351C1A4}"/>
          </ac:spMkLst>
        </pc:spChg>
        <pc:spChg chg="add mod">
          <ac:chgData name="冠辰 李" userId="a9b44f5b934ee55f" providerId="LiveId" clId="{0EBC3572-1EDC-4BA5-A5AE-F6E30B75E094}" dt="2024-05-11T13:27:12.964" v="2186" actId="164"/>
          <ac:spMkLst>
            <pc:docMk/>
            <pc:sldMk cId="4133009605" sldId="281"/>
            <ac:spMk id="44" creationId="{8077F3BA-633C-80F9-9850-0FE5FF441CFF}"/>
          </ac:spMkLst>
        </pc:spChg>
        <pc:spChg chg="add mod">
          <ac:chgData name="冠辰 李" userId="a9b44f5b934ee55f" providerId="LiveId" clId="{0EBC3572-1EDC-4BA5-A5AE-F6E30B75E094}" dt="2024-05-11T13:27:12.964" v="2186" actId="164"/>
          <ac:spMkLst>
            <pc:docMk/>
            <pc:sldMk cId="4133009605" sldId="281"/>
            <ac:spMk id="45" creationId="{8D9E7B9C-B1B9-4DF0-0C3A-A4E4B06123DE}"/>
          </ac:spMkLst>
        </pc:spChg>
        <pc:spChg chg="add mod">
          <ac:chgData name="冠辰 李" userId="a9b44f5b934ee55f" providerId="LiveId" clId="{0EBC3572-1EDC-4BA5-A5AE-F6E30B75E094}" dt="2024-05-11T13:27:12.964" v="2186" actId="164"/>
          <ac:spMkLst>
            <pc:docMk/>
            <pc:sldMk cId="4133009605" sldId="281"/>
            <ac:spMk id="46" creationId="{4C337434-95D0-1D54-B97F-5A29FE5999C9}"/>
          </ac:spMkLst>
        </pc:spChg>
        <pc:spChg chg="add mod">
          <ac:chgData name="冠辰 李" userId="a9b44f5b934ee55f" providerId="LiveId" clId="{0EBC3572-1EDC-4BA5-A5AE-F6E30B75E094}" dt="2024-05-11T13:30:04.232" v="2226" actId="164"/>
          <ac:spMkLst>
            <pc:docMk/>
            <pc:sldMk cId="4133009605" sldId="281"/>
            <ac:spMk id="56" creationId="{DE5F5289-17A9-9118-FF90-DB04B9494F2B}"/>
          </ac:spMkLst>
        </pc:spChg>
        <pc:spChg chg="add mod">
          <ac:chgData name="冠辰 李" userId="a9b44f5b934ee55f" providerId="LiveId" clId="{0EBC3572-1EDC-4BA5-A5AE-F6E30B75E094}" dt="2024-05-11T13:30:04.232" v="2226" actId="164"/>
          <ac:spMkLst>
            <pc:docMk/>
            <pc:sldMk cId="4133009605" sldId="281"/>
            <ac:spMk id="57" creationId="{1D313885-0B24-8C01-1D60-9026F5A2B02F}"/>
          </ac:spMkLst>
        </pc:spChg>
        <pc:spChg chg="add mod">
          <ac:chgData name="冠辰 李" userId="a9b44f5b934ee55f" providerId="LiveId" clId="{0EBC3572-1EDC-4BA5-A5AE-F6E30B75E094}" dt="2024-05-12T02:38:33.019" v="2715"/>
          <ac:spMkLst>
            <pc:docMk/>
            <pc:sldMk cId="4133009605" sldId="281"/>
            <ac:spMk id="62" creationId="{D9C43B50-0205-2E00-50E8-033A79B88FB3}"/>
          </ac:spMkLst>
        </pc:spChg>
        <pc:spChg chg="add mod">
          <ac:chgData name="冠辰 李" userId="a9b44f5b934ee55f" providerId="LiveId" clId="{0EBC3572-1EDC-4BA5-A5AE-F6E30B75E094}" dt="2024-05-12T02:47:23.953" v="3062" actId="208"/>
          <ac:spMkLst>
            <pc:docMk/>
            <pc:sldMk cId="4133009605" sldId="281"/>
            <ac:spMk id="63" creationId="{44E2E34E-3DBA-E3C2-6D9C-0CC035B4250A}"/>
          </ac:spMkLst>
        </pc:spChg>
        <pc:spChg chg="add mod">
          <ac:chgData name="冠辰 李" userId="a9b44f5b934ee55f" providerId="LiveId" clId="{0EBC3572-1EDC-4BA5-A5AE-F6E30B75E094}" dt="2024-05-12T02:48:11.976" v="3077" actId="207"/>
          <ac:spMkLst>
            <pc:docMk/>
            <pc:sldMk cId="4133009605" sldId="281"/>
            <ac:spMk id="67" creationId="{4D89EEDC-1DB3-2083-F458-7965444CD0CD}"/>
          </ac:spMkLst>
        </pc:spChg>
        <pc:spChg chg="add mod">
          <ac:chgData name="冠辰 李" userId="a9b44f5b934ee55f" providerId="LiveId" clId="{0EBC3572-1EDC-4BA5-A5AE-F6E30B75E094}" dt="2024-05-12T02:47:27.159" v="3063" actId="208"/>
          <ac:spMkLst>
            <pc:docMk/>
            <pc:sldMk cId="4133009605" sldId="281"/>
            <ac:spMk id="68" creationId="{6B51967B-853E-B0D1-2A95-0C0BF9EDB78B}"/>
          </ac:spMkLst>
        </pc:spChg>
        <pc:spChg chg="add mod">
          <ac:chgData name="冠辰 李" userId="a9b44f5b934ee55f" providerId="LiveId" clId="{0EBC3572-1EDC-4BA5-A5AE-F6E30B75E094}" dt="2024-05-12T02:48:14.165" v="3078" actId="207"/>
          <ac:spMkLst>
            <pc:docMk/>
            <pc:sldMk cId="4133009605" sldId="281"/>
            <ac:spMk id="69" creationId="{475173F1-819F-E66B-8EE7-1189156F81ED}"/>
          </ac:spMkLst>
        </pc:spChg>
        <pc:spChg chg="add mod">
          <ac:chgData name="冠辰 李" userId="a9b44f5b934ee55f" providerId="LiveId" clId="{0EBC3572-1EDC-4BA5-A5AE-F6E30B75E094}" dt="2024-05-12T02:45:58.656" v="3048" actId="1038"/>
          <ac:spMkLst>
            <pc:docMk/>
            <pc:sldMk cId="4133009605" sldId="281"/>
            <ac:spMk id="77" creationId="{8113508C-CCFD-16E2-947A-191327FBB1D5}"/>
          </ac:spMkLst>
        </pc:spChg>
        <pc:spChg chg="add mod">
          <ac:chgData name="冠辰 李" userId="a9b44f5b934ee55f" providerId="LiveId" clId="{0EBC3572-1EDC-4BA5-A5AE-F6E30B75E094}" dt="2024-05-12T02:46:22.243" v="3053" actId="12788"/>
          <ac:spMkLst>
            <pc:docMk/>
            <pc:sldMk cId="4133009605" sldId="281"/>
            <ac:spMk id="78" creationId="{E654736E-A2C2-1B98-EB88-8658D28A01EB}"/>
          </ac:spMkLst>
        </pc:spChg>
        <pc:spChg chg="add mod">
          <ac:chgData name="冠辰 李" userId="a9b44f5b934ee55f" providerId="LiveId" clId="{0EBC3572-1EDC-4BA5-A5AE-F6E30B75E094}" dt="2024-05-12T02:46:22.243" v="3053" actId="12788"/>
          <ac:spMkLst>
            <pc:docMk/>
            <pc:sldMk cId="4133009605" sldId="281"/>
            <ac:spMk id="79" creationId="{617670A9-84D8-CE95-5FCE-CEBCD01DAC05}"/>
          </ac:spMkLst>
        </pc:spChg>
        <pc:grpChg chg="add mod">
          <ac:chgData name="冠辰 李" userId="a9b44f5b934ee55f" providerId="LiveId" clId="{0EBC3572-1EDC-4BA5-A5AE-F6E30B75E094}" dt="2024-05-11T04:04:00.232" v="903"/>
          <ac:grpSpMkLst>
            <pc:docMk/>
            <pc:sldMk cId="4133009605" sldId="281"/>
            <ac:grpSpMk id="2" creationId="{F1F2324F-C6FA-BE85-2436-17A3A6E62EDF}"/>
          </ac:grpSpMkLst>
        </pc:grpChg>
        <pc:grpChg chg="add del mod">
          <ac:chgData name="冠辰 李" userId="a9b44f5b934ee55f" providerId="LiveId" clId="{0EBC3572-1EDC-4BA5-A5AE-F6E30B75E094}" dt="2024-05-12T02:34:28.684" v="2604" actId="165"/>
          <ac:grpSpMkLst>
            <pc:docMk/>
            <pc:sldMk cId="4133009605" sldId="281"/>
            <ac:grpSpMk id="17" creationId="{78E71775-8011-211D-970C-9CFFA71BB122}"/>
          </ac:grpSpMkLst>
        </pc:grpChg>
        <pc:grpChg chg="add mod">
          <ac:chgData name="冠辰 李" userId="a9b44f5b934ee55f" providerId="LiveId" clId="{0EBC3572-1EDC-4BA5-A5AE-F6E30B75E094}" dt="2024-05-11T13:25:04.110" v="2123" actId="164"/>
          <ac:grpSpMkLst>
            <pc:docMk/>
            <pc:sldMk cId="4133009605" sldId="281"/>
            <ac:grpSpMk id="23" creationId="{FA7F7A61-3DBE-53D1-6218-26315D1F3E79}"/>
          </ac:grpSpMkLst>
        </pc:grpChg>
        <pc:grpChg chg="del mod topLvl">
          <ac:chgData name="冠辰 李" userId="a9b44f5b934ee55f" providerId="LiveId" clId="{0EBC3572-1EDC-4BA5-A5AE-F6E30B75E094}" dt="2024-05-11T11:31:41.190" v="1796" actId="478"/>
          <ac:grpSpMkLst>
            <pc:docMk/>
            <pc:sldMk cId="4133009605" sldId="281"/>
            <ac:grpSpMk id="30" creationId="{02F78719-6724-E0B7-3C2B-1E4BDCBA554B}"/>
          </ac:grpSpMkLst>
        </pc:grpChg>
        <pc:grpChg chg="add mod">
          <ac:chgData name="冠辰 李" userId="a9b44f5b934ee55f" providerId="LiveId" clId="{0EBC3572-1EDC-4BA5-A5AE-F6E30B75E094}" dt="2024-05-12T02:35:20.986" v="2635" actId="1076"/>
          <ac:grpSpMkLst>
            <pc:docMk/>
            <pc:sldMk cId="4133009605" sldId="281"/>
            <ac:grpSpMk id="30" creationId="{DAF3A068-6BDB-BEFD-2695-77AC941E3FC1}"/>
          </ac:grpSpMkLst>
        </pc:grpChg>
        <pc:grpChg chg="del">
          <ac:chgData name="冠辰 李" userId="a9b44f5b934ee55f" providerId="LiveId" clId="{0EBC3572-1EDC-4BA5-A5AE-F6E30B75E094}" dt="2024-05-08T01:30:58.336" v="198" actId="165"/>
          <ac:grpSpMkLst>
            <pc:docMk/>
            <pc:sldMk cId="4133009605" sldId="281"/>
            <ac:grpSpMk id="42" creationId="{28DD8771-8C3D-3BFD-026F-A8203E938F33}"/>
          </ac:grpSpMkLst>
        </pc:grpChg>
        <pc:grpChg chg="add mod">
          <ac:chgData name="冠辰 李" userId="a9b44f5b934ee55f" providerId="LiveId" clId="{0EBC3572-1EDC-4BA5-A5AE-F6E30B75E094}" dt="2024-05-11T13:27:12.964" v="2186" actId="164"/>
          <ac:grpSpMkLst>
            <pc:docMk/>
            <pc:sldMk cId="4133009605" sldId="281"/>
            <ac:grpSpMk id="42" creationId="{B9C9B7A8-060E-1365-3765-87CFEDEB3E76}"/>
          </ac:grpSpMkLst>
        </pc:grpChg>
        <pc:grpChg chg="add mod">
          <ac:chgData name="冠辰 李" userId="a9b44f5b934ee55f" providerId="LiveId" clId="{0EBC3572-1EDC-4BA5-A5AE-F6E30B75E094}" dt="2024-05-11T13:30:04.232" v="2226" actId="164"/>
          <ac:grpSpMkLst>
            <pc:docMk/>
            <pc:sldMk cId="4133009605" sldId="281"/>
            <ac:grpSpMk id="47" creationId="{0778F8AD-58E0-997F-3285-89D8D5F3D810}"/>
          </ac:grpSpMkLst>
        </pc:grpChg>
        <pc:grpChg chg="add mod">
          <ac:chgData name="冠辰 李" userId="a9b44f5b934ee55f" providerId="LiveId" clId="{0EBC3572-1EDC-4BA5-A5AE-F6E30B75E094}" dt="2024-05-12T02:39:50.681" v="2777" actId="1076"/>
          <ac:grpSpMkLst>
            <pc:docMk/>
            <pc:sldMk cId="4133009605" sldId="281"/>
            <ac:grpSpMk id="58" creationId="{2914C9BA-3E07-CC8D-081E-E572B5302AB5}"/>
          </ac:grpSpMkLst>
        </pc:grpChg>
        <pc:grpChg chg="add mod">
          <ac:chgData name="冠辰 李" userId="a9b44f5b934ee55f" providerId="LiveId" clId="{0EBC3572-1EDC-4BA5-A5AE-F6E30B75E094}" dt="2024-05-12T02:43:01.533" v="2883" actId="1035"/>
          <ac:grpSpMkLst>
            <pc:docMk/>
            <pc:sldMk cId="4133009605" sldId="281"/>
            <ac:grpSpMk id="70" creationId="{1C61A848-4D5D-A5AC-D7FD-2324EA2460EB}"/>
          </ac:grpSpMkLst>
        </pc:grpChg>
        <pc:grpChg chg="add mod">
          <ac:chgData name="冠辰 李" userId="a9b44f5b934ee55f" providerId="LiveId" clId="{0EBC3572-1EDC-4BA5-A5AE-F6E30B75E094}" dt="2024-05-12T02:43:01.533" v="2883" actId="1035"/>
          <ac:grpSpMkLst>
            <pc:docMk/>
            <pc:sldMk cId="4133009605" sldId="281"/>
            <ac:grpSpMk id="71" creationId="{B34D66B4-114A-DEFF-66D5-41A515796D65}"/>
          </ac:grpSpMkLst>
        </pc:grpChg>
        <pc:picChg chg="mod">
          <ac:chgData name="冠辰 李" userId="a9b44f5b934ee55f" providerId="LiveId" clId="{0EBC3572-1EDC-4BA5-A5AE-F6E30B75E094}" dt="2024-05-11T04:04:00.232" v="903"/>
          <ac:picMkLst>
            <pc:docMk/>
            <pc:sldMk cId="4133009605" sldId="281"/>
            <ac:picMk id="4" creationId="{23937AA7-B84A-C95B-A908-479F804D293B}"/>
          </ac:picMkLst>
        </pc:picChg>
        <pc:picChg chg="del mod">
          <ac:chgData name="冠辰 李" userId="a9b44f5b934ee55f" providerId="LiveId" clId="{0EBC3572-1EDC-4BA5-A5AE-F6E30B75E094}" dt="2024-05-11T11:31:36.810" v="1792" actId="478"/>
          <ac:picMkLst>
            <pc:docMk/>
            <pc:sldMk cId="4133009605" sldId="281"/>
            <ac:picMk id="6" creationId="{8E555749-3F05-95C8-E6CF-6DF9B3001879}"/>
          </ac:picMkLst>
        </pc:picChg>
        <pc:picChg chg="mod">
          <ac:chgData name="冠辰 李" userId="a9b44f5b934ee55f" providerId="LiveId" clId="{0EBC3572-1EDC-4BA5-A5AE-F6E30B75E094}" dt="2024-05-08T01:30:58.336" v="198" actId="165"/>
          <ac:picMkLst>
            <pc:docMk/>
            <pc:sldMk cId="4133009605" sldId="281"/>
            <ac:picMk id="8" creationId="{C92B47A3-F2A0-F592-9D89-26AF96F7C6BA}"/>
          </ac:picMkLst>
        </pc:picChg>
        <pc:picChg chg="mod">
          <ac:chgData name="冠辰 李" userId="a9b44f5b934ee55f" providerId="LiveId" clId="{0EBC3572-1EDC-4BA5-A5AE-F6E30B75E094}" dt="2024-05-08T01:30:58.336" v="198" actId="165"/>
          <ac:picMkLst>
            <pc:docMk/>
            <pc:sldMk cId="4133009605" sldId="281"/>
            <ac:picMk id="10" creationId="{84443BFE-78B9-D461-72D0-97826105EFDE}"/>
          </ac:picMkLst>
        </pc:picChg>
        <pc:picChg chg="add mod modCrop">
          <ac:chgData name="冠辰 李" userId="a9b44f5b934ee55f" providerId="LiveId" clId="{0EBC3572-1EDC-4BA5-A5AE-F6E30B75E094}" dt="2024-05-11T13:09:11.273" v="1854" actId="164"/>
          <ac:picMkLst>
            <pc:docMk/>
            <pc:sldMk cId="4133009605" sldId="281"/>
            <ac:picMk id="11" creationId="{19C9DDAB-D701-C163-53F3-14826BDC5EB0}"/>
          </ac:picMkLst>
        </pc:picChg>
        <pc:picChg chg="mod">
          <ac:chgData name="冠辰 李" userId="a9b44f5b934ee55f" providerId="LiveId" clId="{0EBC3572-1EDC-4BA5-A5AE-F6E30B75E094}" dt="2024-05-08T01:30:58.336" v="198" actId="165"/>
          <ac:picMkLst>
            <pc:docMk/>
            <pc:sldMk cId="4133009605" sldId="281"/>
            <ac:picMk id="12" creationId="{509029BD-C449-5A2A-E719-51311AA526CC}"/>
          </ac:picMkLst>
        </pc:picChg>
        <pc:picChg chg="add del mod">
          <ac:chgData name="冠辰 李" userId="a9b44f5b934ee55f" providerId="LiveId" clId="{0EBC3572-1EDC-4BA5-A5AE-F6E30B75E094}" dt="2024-05-12T02:28:27.135" v="2534" actId="478"/>
          <ac:picMkLst>
            <pc:docMk/>
            <pc:sldMk cId="4133009605" sldId="281"/>
            <ac:picMk id="12" creationId="{94F190DC-F97A-1A80-5B48-783AA8520E7D}"/>
          </ac:picMkLst>
        </pc:picChg>
        <pc:picChg chg="add mod modCrop">
          <ac:chgData name="冠辰 李" userId="a9b44f5b934ee55f" providerId="LiveId" clId="{0EBC3572-1EDC-4BA5-A5AE-F6E30B75E094}" dt="2024-05-11T13:09:11.273" v="1854" actId="164"/>
          <ac:picMkLst>
            <pc:docMk/>
            <pc:sldMk cId="4133009605" sldId="281"/>
            <ac:picMk id="15" creationId="{7D47825E-5A27-890C-2706-F219A2CEAC1B}"/>
          </ac:picMkLst>
        </pc:picChg>
        <pc:picChg chg="add mod ord modCrop">
          <ac:chgData name="冠辰 李" userId="a9b44f5b934ee55f" providerId="LiveId" clId="{0EBC3572-1EDC-4BA5-A5AE-F6E30B75E094}" dt="2024-05-11T13:09:11.273" v="1854" actId="164"/>
          <ac:picMkLst>
            <pc:docMk/>
            <pc:sldMk cId="4133009605" sldId="281"/>
            <ac:picMk id="19" creationId="{7F4ABDEB-4B86-AEF2-4FBF-F600C84C187E}"/>
          </ac:picMkLst>
        </pc:picChg>
        <pc:picChg chg="add mod ord modCrop">
          <ac:chgData name="冠辰 李" userId="a9b44f5b934ee55f" providerId="LiveId" clId="{0EBC3572-1EDC-4BA5-A5AE-F6E30B75E094}" dt="2024-05-11T13:09:11.273" v="1854" actId="164"/>
          <ac:picMkLst>
            <pc:docMk/>
            <pc:sldMk cId="4133009605" sldId="281"/>
            <ac:picMk id="21" creationId="{3C967BDD-63D0-4913-EEBB-BBC9C1129B94}"/>
          </ac:picMkLst>
        </pc:picChg>
        <pc:picChg chg="del mod topLvl">
          <ac:chgData name="冠辰 李" userId="a9b44f5b934ee55f" providerId="LiveId" clId="{0EBC3572-1EDC-4BA5-A5AE-F6E30B75E094}" dt="2024-05-08T01:31:02.370" v="199" actId="478"/>
          <ac:picMkLst>
            <pc:docMk/>
            <pc:sldMk cId="4133009605" sldId="281"/>
            <ac:picMk id="34" creationId="{BF7032BF-C5F5-4EAC-02FF-A66A9AEF25E8}"/>
          </ac:picMkLst>
        </pc:picChg>
        <pc:picChg chg="del mod topLvl">
          <ac:chgData name="冠辰 李" userId="a9b44f5b934ee55f" providerId="LiveId" clId="{0EBC3572-1EDC-4BA5-A5AE-F6E30B75E094}" dt="2024-05-08T01:31:02.370" v="199" actId="478"/>
          <ac:picMkLst>
            <pc:docMk/>
            <pc:sldMk cId="4133009605" sldId="281"/>
            <ac:picMk id="36" creationId="{F47B97EB-6317-8C22-6152-1DE0A1C50B98}"/>
          </ac:picMkLst>
        </pc:picChg>
        <pc:cxnChg chg="mod">
          <ac:chgData name="冠辰 李" userId="a9b44f5b934ee55f" providerId="LiveId" clId="{0EBC3572-1EDC-4BA5-A5AE-F6E30B75E094}" dt="2024-05-08T01:30:58.336" v="198" actId="165"/>
          <ac:cxnSpMkLst>
            <pc:docMk/>
            <pc:sldMk cId="4133009605" sldId="281"/>
            <ac:cxnSpMk id="14" creationId="{144BAEE5-0768-3C2B-95C6-164CE0B0DF37}"/>
          </ac:cxnSpMkLst>
        </pc:cxnChg>
        <pc:cxnChg chg="mod">
          <ac:chgData name="冠辰 李" userId="a9b44f5b934ee55f" providerId="LiveId" clId="{0EBC3572-1EDC-4BA5-A5AE-F6E30B75E094}" dt="2024-05-08T01:30:58.336" v="198" actId="165"/>
          <ac:cxnSpMkLst>
            <pc:docMk/>
            <pc:sldMk cId="4133009605" sldId="281"/>
            <ac:cxnSpMk id="16" creationId="{9EBC14C4-EC86-85F3-B8A0-40B1049CCDD7}"/>
          </ac:cxnSpMkLst>
        </pc:cxnChg>
        <pc:cxnChg chg="del mod">
          <ac:chgData name="冠辰 李" userId="a9b44f5b934ee55f" providerId="LiveId" clId="{0EBC3572-1EDC-4BA5-A5AE-F6E30B75E094}" dt="2024-05-11T11:31:40.727" v="1795" actId="478"/>
          <ac:cxnSpMkLst>
            <pc:docMk/>
            <pc:sldMk cId="4133009605" sldId="281"/>
            <ac:cxnSpMk id="18" creationId="{97AB4829-F453-1ED8-0CD1-39F660143E55}"/>
          </ac:cxnSpMkLst>
        </pc:cxnChg>
        <pc:cxnChg chg="add mod">
          <ac:chgData name="冠辰 李" userId="a9b44f5b934ee55f" providerId="LiveId" clId="{0EBC3572-1EDC-4BA5-A5AE-F6E30B75E094}" dt="2024-05-12T02:47:54.384" v="3073" actId="1035"/>
          <ac:cxnSpMkLst>
            <pc:docMk/>
            <pc:sldMk cId="4133009605" sldId="281"/>
            <ac:cxnSpMk id="20" creationId="{D080B218-C4A7-79A3-9A7C-6B22D0D5772F}"/>
          </ac:cxnSpMkLst>
        </pc:cxnChg>
        <pc:cxnChg chg="mod">
          <ac:chgData name="冠辰 李" userId="a9b44f5b934ee55f" providerId="LiveId" clId="{0EBC3572-1EDC-4BA5-A5AE-F6E30B75E094}" dt="2024-05-08T01:30:58.336" v="198" actId="165"/>
          <ac:cxnSpMkLst>
            <pc:docMk/>
            <pc:sldMk cId="4133009605" sldId="281"/>
            <ac:cxnSpMk id="22" creationId="{2A47DD3E-5B03-A31B-1282-CFF05A2B3D46}"/>
          </ac:cxnSpMkLst>
        </pc:cxnChg>
        <pc:cxnChg chg="del mod topLvl">
          <ac:chgData name="冠辰 李" userId="a9b44f5b934ee55f" providerId="LiveId" clId="{0EBC3572-1EDC-4BA5-A5AE-F6E30B75E094}" dt="2024-05-08T01:31:02.370" v="199" actId="478"/>
          <ac:cxnSpMkLst>
            <pc:docMk/>
            <pc:sldMk cId="4133009605" sldId="281"/>
            <ac:cxnSpMk id="41" creationId="{58DFD66E-8EB7-4BDE-AD2E-85A8FF5FA642}"/>
          </ac:cxnSpMkLst>
        </pc:cxnChg>
        <pc:cxnChg chg="add mod">
          <ac:chgData name="冠辰 李" userId="a9b44f5b934ee55f" providerId="LiveId" clId="{0EBC3572-1EDC-4BA5-A5AE-F6E30B75E094}" dt="2024-05-11T13:30:04.232" v="2226" actId="164"/>
          <ac:cxnSpMkLst>
            <pc:docMk/>
            <pc:sldMk cId="4133009605" sldId="281"/>
            <ac:cxnSpMk id="49" creationId="{AB8DAE53-2F31-7044-E6EB-5D3044E546CB}"/>
          </ac:cxnSpMkLst>
        </pc:cxnChg>
        <pc:cxnChg chg="add mod">
          <ac:chgData name="冠辰 李" userId="a9b44f5b934ee55f" providerId="LiveId" clId="{0EBC3572-1EDC-4BA5-A5AE-F6E30B75E094}" dt="2024-05-11T13:30:04.232" v="2226" actId="164"/>
          <ac:cxnSpMkLst>
            <pc:docMk/>
            <pc:sldMk cId="4133009605" sldId="281"/>
            <ac:cxnSpMk id="50" creationId="{FD3EE64A-A8E4-173C-3B2C-2F78B66918E4}"/>
          </ac:cxnSpMkLst>
        </pc:cxnChg>
        <pc:cxnChg chg="add mod">
          <ac:chgData name="冠辰 李" userId="a9b44f5b934ee55f" providerId="LiveId" clId="{0EBC3572-1EDC-4BA5-A5AE-F6E30B75E094}" dt="2024-05-12T02:47:49.108" v="3070" actId="1036"/>
          <ac:cxnSpMkLst>
            <pc:docMk/>
            <pc:sldMk cId="4133009605" sldId="281"/>
            <ac:cxnSpMk id="52" creationId="{745CEC15-99AE-F257-009C-18F39A49ADD2}"/>
          </ac:cxnSpMkLst>
        </pc:cxnChg>
        <pc:cxnChg chg="add mod">
          <ac:chgData name="冠辰 李" userId="a9b44f5b934ee55f" providerId="LiveId" clId="{0EBC3572-1EDC-4BA5-A5AE-F6E30B75E094}" dt="2024-05-12T02:47:49.108" v="3070" actId="1036"/>
          <ac:cxnSpMkLst>
            <pc:docMk/>
            <pc:sldMk cId="4133009605" sldId="281"/>
            <ac:cxnSpMk id="72" creationId="{E5460E5D-43E0-04F5-C979-5C75F0BB3FC8}"/>
          </ac:cxnSpMkLst>
        </pc:cxnChg>
      </pc:sldChg>
      <pc:sldChg chg="addSp modSp del ord">
        <pc:chgData name="冠辰 李" userId="a9b44f5b934ee55f" providerId="LiveId" clId="{0EBC3572-1EDC-4BA5-A5AE-F6E30B75E094}" dt="2024-05-13T08:21:19.598" v="9954" actId="47"/>
        <pc:sldMkLst>
          <pc:docMk/>
          <pc:sldMk cId="1320866751" sldId="282"/>
        </pc:sldMkLst>
        <pc:spChg chg="mod">
          <ac:chgData name="冠辰 李" userId="a9b44f5b934ee55f" providerId="LiveId" clId="{0EBC3572-1EDC-4BA5-A5AE-F6E30B75E094}" dt="2024-05-11T04:04:05.231" v="907"/>
          <ac:spMkLst>
            <pc:docMk/>
            <pc:sldMk cId="1320866751" sldId="282"/>
            <ac:spMk id="3" creationId="{5D8E20BA-69F6-4712-8C6F-45F2AE19B2EC}"/>
          </ac:spMkLst>
        </pc:spChg>
        <pc:grpChg chg="add mod">
          <ac:chgData name="冠辰 李" userId="a9b44f5b934ee55f" providerId="LiveId" clId="{0EBC3572-1EDC-4BA5-A5AE-F6E30B75E094}" dt="2024-05-11T04:04:05.231" v="907"/>
          <ac:grpSpMkLst>
            <pc:docMk/>
            <pc:sldMk cId="1320866751" sldId="282"/>
            <ac:grpSpMk id="2" creationId="{C1D087FD-7345-C6C0-E0CB-815B83E22E6C}"/>
          </ac:grpSpMkLst>
        </pc:grpChg>
        <pc:picChg chg="mod">
          <ac:chgData name="冠辰 李" userId="a9b44f5b934ee55f" providerId="LiveId" clId="{0EBC3572-1EDC-4BA5-A5AE-F6E30B75E094}" dt="2024-05-11T04:04:05.231" v="907"/>
          <ac:picMkLst>
            <pc:docMk/>
            <pc:sldMk cId="1320866751" sldId="282"/>
            <ac:picMk id="4" creationId="{C9E1EA0E-EF07-72CB-8DDC-24E703868D6B}"/>
          </ac:picMkLst>
        </pc:picChg>
      </pc:sldChg>
      <pc:sldChg chg="addSp delSp modSp del mod ord">
        <pc:chgData name="冠辰 李" userId="a9b44f5b934ee55f" providerId="LiveId" clId="{0EBC3572-1EDC-4BA5-A5AE-F6E30B75E094}" dt="2024-05-13T08:27:26.733" v="10065" actId="47"/>
        <pc:sldMkLst>
          <pc:docMk/>
          <pc:sldMk cId="2606498696" sldId="283"/>
        </pc:sldMkLst>
        <pc:spChg chg="mod">
          <ac:chgData name="冠辰 李" userId="a9b44f5b934ee55f" providerId="LiveId" clId="{0EBC3572-1EDC-4BA5-A5AE-F6E30B75E094}" dt="2024-05-11T04:04:05.901" v="908"/>
          <ac:spMkLst>
            <pc:docMk/>
            <pc:sldMk cId="2606498696" sldId="283"/>
            <ac:spMk id="21" creationId="{BCA449F6-30CA-2746-E28D-AC5B0228CAFE}"/>
          </ac:spMkLst>
        </pc:spChg>
        <pc:spChg chg="mod">
          <ac:chgData name="冠辰 李" userId="a9b44f5b934ee55f" providerId="LiveId" clId="{0EBC3572-1EDC-4BA5-A5AE-F6E30B75E094}" dt="2024-05-13T08:22:28.128" v="10022" actId="1038"/>
          <ac:spMkLst>
            <pc:docMk/>
            <pc:sldMk cId="2606498696" sldId="283"/>
            <ac:spMk id="26" creationId="{1FF0BEA9-B376-6F47-B6F9-DCCFEFD05222}"/>
          </ac:spMkLst>
        </pc:spChg>
        <pc:spChg chg="mod">
          <ac:chgData name="冠辰 李" userId="a9b44f5b934ee55f" providerId="LiveId" clId="{0EBC3572-1EDC-4BA5-A5AE-F6E30B75E094}" dt="2024-05-13T08:22:20.846" v="9991" actId="1038"/>
          <ac:spMkLst>
            <pc:docMk/>
            <pc:sldMk cId="2606498696" sldId="283"/>
            <ac:spMk id="27" creationId="{D4ECD211-0A6A-ED35-C435-4583364FD985}"/>
          </ac:spMkLst>
        </pc:spChg>
        <pc:spChg chg="del">
          <ac:chgData name="冠辰 李" userId="a9b44f5b934ee55f" providerId="LiveId" clId="{0EBC3572-1EDC-4BA5-A5AE-F6E30B75E094}" dt="2024-05-13T08:21:27.218" v="9957" actId="478"/>
          <ac:spMkLst>
            <pc:docMk/>
            <pc:sldMk cId="2606498696" sldId="283"/>
            <ac:spMk id="29" creationId="{1F14CBCE-CEE4-5DF8-1C8E-66594A134A3B}"/>
          </ac:spMkLst>
        </pc:spChg>
        <pc:spChg chg="del">
          <ac:chgData name="冠辰 李" userId="a9b44f5b934ee55f" providerId="LiveId" clId="{0EBC3572-1EDC-4BA5-A5AE-F6E30B75E094}" dt="2024-05-13T08:21:23.174" v="9955" actId="478"/>
          <ac:spMkLst>
            <pc:docMk/>
            <pc:sldMk cId="2606498696" sldId="283"/>
            <ac:spMk id="33" creationId="{075FCB9D-2C55-437F-FA6A-7442A0F5DA41}"/>
          </ac:spMkLst>
        </pc:spChg>
        <pc:grpChg chg="add mod">
          <ac:chgData name="冠辰 李" userId="a9b44f5b934ee55f" providerId="LiveId" clId="{0EBC3572-1EDC-4BA5-A5AE-F6E30B75E094}" dt="2024-05-11T04:04:05.901" v="908"/>
          <ac:grpSpMkLst>
            <pc:docMk/>
            <pc:sldMk cId="2606498696" sldId="283"/>
            <ac:grpSpMk id="19" creationId="{A7D44B3D-ACB3-7A41-17C1-A6DEA708B7CE}"/>
          </ac:grpSpMkLst>
        </pc:grpChg>
        <pc:picChg chg="mod">
          <ac:chgData name="冠辰 李" userId="a9b44f5b934ee55f" providerId="LiveId" clId="{0EBC3572-1EDC-4BA5-A5AE-F6E30B75E094}" dt="2024-05-11T04:04:05.901" v="908"/>
          <ac:picMkLst>
            <pc:docMk/>
            <pc:sldMk cId="2606498696" sldId="283"/>
            <ac:picMk id="23" creationId="{7A141159-F514-4DF1-7E15-FAD356091550}"/>
          </ac:picMkLst>
        </pc:picChg>
        <pc:cxnChg chg="del mod">
          <ac:chgData name="冠辰 李" userId="a9b44f5b934ee55f" providerId="LiveId" clId="{0EBC3572-1EDC-4BA5-A5AE-F6E30B75E094}" dt="2024-05-13T08:21:28.073" v="9958" actId="478"/>
          <ac:cxnSpMkLst>
            <pc:docMk/>
            <pc:sldMk cId="2606498696" sldId="283"/>
            <ac:cxnSpMk id="20" creationId="{F69C6DC4-E474-90DB-A338-6C88A4FE8960}"/>
          </ac:cxnSpMkLst>
        </pc:cxnChg>
        <pc:cxnChg chg="del mod">
          <ac:chgData name="冠辰 李" userId="a9b44f5b934ee55f" providerId="LiveId" clId="{0EBC3572-1EDC-4BA5-A5AE-F6E30B75E094}" dt="2024-05-13T08:21:24.706" v="9956" actId="478"/>
          <ac:cxnSpMkLst>
            <pc:docMk/>
            <pc:sldMk cId="2606498696" sldId="283"/>
            <ac:cxnSpMk id="22" creationId="{C3D0DF87-4068-598F-B486-3890FCE55582}"/>
          </ac:cxnSpMkLst>
        </pc:cxnChg>
      </pc:sldChg>
      <pc:sldChg chg="addSp modSp del ord">
        <pc:chgData name="冠辰 李" userId="a9b44f5b934ee55f" providerId="LiveId" clId="{0EBC3572-1EDC-4BA5-A5AE-F6E30B75E094}" dt="2024-05-13T08:27:15.305" v="10063" actId="47"/>
        <pc:sldMkLst>
          <pc:docMk/>
          <pc:sldMk cId="399617433" sldId="284"/>
        </pc:sldMkLst>
        <pc:spChg chg="mod">
          <ac:chgData name="冠辰 李" userId="a9b44f5b934ee55f" providerId="LiveId" clId="{0EBC3572-1EDC-4BA5-A5AE-F6E30B75E094}" dt="2024-05-11T04:04:06.857" v="909"/>
          <ac:spMkLst>
            <pc:docMk/>
            <pc:sldMk cId="399617433" sldId="284"/>
            <ac:spMk id="13" creationId="{EA3ED2D7-0727-0672-B29B-72B687D7A088}"/>
          </ac:spMkLst>
        </pc:spChg>
        <pc:grpChg chg="add mod">
          <ac:chgData name="冠辰 李" userId="a9b44f5b934ee55f" providerId="LiveId" clId="{0EBC3572-1EDC-4BA5-A5AE-F6E30B75E094}" dt="2024-05-11T04:04:06.857" v="909"/>
          <ac:grpSpMkLst>
            <pc:docMk/>
            <pc:sldMk cId="399617433" sldId="284"/>
            <ac:grpSpMk id="12" creationId="{0170FA8F-A275-FE7B-9C39-AB69211FD842}"/>
          </ac:grpSpMkLst>
        </pc:grpChg>
        <pc:picChg chg="mod">
          <ac:chgData name="冠辰 李" userId="a9b44f5b934ee55f" providerId="LiveId" clId="{0EBC3572-1EDC-4BA5-A5AE-F6E30B75E094}" dt="2024-05-11T04:04:06.857" v="909"/>
          <ac:picMkLst>
            <pc:docMk/>
            <pc:sldMk cId="399617433" sldId="284"/>
            <ac:picMk id="14" creationId="{E9A36189-1198-0AB0-BD12-C4E8378176F9}"/>
          </ac:picMkLst>
        </pc:picChg>
      </pc:sldChg>
      <pc:sldChg chg="addSp delSp modSp mod ord">
        <pc:chgData name="冠辰 李" userId="a9b44f5b934ee55f" providerId="LiveId" clId="{0EBC3572-1EDC-4BA5-A5AE-F6E30B75E094}" dt="2024-05-22T08:35:45.389" v="13302" actId="108"/>
        <pc:sldMkLst>
          <pc:docMk/>
          <pc:sldMk cId="2467675010" sldId="285"/>
        </pc:sldMkLst>
        <pc:spChg chg="add mod">
          <ac:chgData name="冠辰 李" userId="a9b44f5b934ee55f" providerId="LiveId" clId="{0EBC3572-1EDC-4BA5-A5AE-F6E30B75E094}" dt="2024-05-22T04:08:48.774" v="13205" actId="20577"/>
          <ac:spMkLst>
            <pc:docMk/>
            <pc:sldMk cId="2467675010" sldId="285"/>
            <ac:spMk id="2" creationId="{2A4C80F5-B81E-1303-DC1E-9C0D41EB989D}"/>
          </ac:spMkLst>
        </pc:spChg>
        <pc:spChg chg="mod">
          <ac:chgData name="冠辰 李" userId="a9b44f5b934ee55f" providerId="LiveId" clId="{0EBC3572-1EDC-4BA5-A5AE-F6E30B75E094}" dt="2024-05-11T04:04:03.943" v="906"/>
          <ac:spMkLst>
            <pc:docMk/>
            <pc:sldMk cId="2467675010" sldId="285"/>
            <ac:spMk id="16" creationId="{691552BF-7214-C4C6-0C57-F8BD345BAF29}"/>
          </ac:spMkLst>
        </pc:spChg>
        <pc:spChg chg="add mod">
          <ac:chgData name="冠辰 李" userId="a9b44f5b934ee55f" providerId="LiveId" clId="{0EBC3572-1EDC-4BA5-A5AE-F6E30B75E094}" dt="2024-05-13T08:39:59.489" v="10066"/>
          <ac:spMkLst>
            <pc:docMk/>
            <pc:sldMk cId="2467675010" sldId="285"/>
            <ac:spMk id="22" creationId="{D1D2927E-18AC-DF49-4E8B-75AB9602C566}"/>
          </ac:spMkLst>
        </pc:spChg>
        <pc:spChg chg="add mod">
          <ac:chgData name="冠辰 李" userId="a9b44f5b934ee55f" providerId="LiveId" clId="{0EBC3572-1EDC-4BA5-A5AE-F6E30B75E094}" dt="2024-05-22T08:35:45.389" v="13302" actId="108"/>
          <ac:spMkLst>
            <pc:docMk/>
            <pc:sldMk cId="2467675010" sldId="285"/>
            <ac:spMk id="23" creationId="{691D4662-1916-BD49-3C3B-F5E7FF3391F8}"/>
          </ac:spMkLst>
        </pc:spChg>
        <pc:spChg chg="del">
          <ac:chgData name="冠辰 李" userId="a9b44f5b934ee55f" providerId="LiveId" clId="{0EBC3572-1EDC-4BA5-A5AE-F6E30B75E094}" dt="2024-05-13T08:40:04.082" v="10067" actId="478"/>
          <ac:spMkLst>
            <pc:docMk/>
            <pc:sldMk cId="2467675010" sldId="285"/>
            <ac:spMk id="163" creationId="{B09C5F57-CF57-4A1A-7B0C-1790511F828F}"/>
          </ac:spMkLst>
        </pc:spChg>
        <pc:grpChg chg="add mod">
          <ac:chgData name="冠辰 李" userId="a9b44f5b934ee55f" providerId="LiveId" clId="{0EBC3572-1EDC-4BA5-A5AE-F6E30B75E094}" dt="2024-05-11T04:04:03.943" v="906"/>
          <ac:grpSpMkLst>
            <pc:docMk/>
            <pc:sldMk cId="2467675010" sldId="285"/>
            <ac:grpSpMk id="14" creationId="{3F029F5B-5067-04F0-6459-B17F1C7B7874}"/>
          </ac:grpSpMkLst>
        </pc:grpChg>
        <pc:grpChg chg="del">
          <ac:chgData name="冠辰 李" userId="a9b44f5b934ee55f" providerId="LiveId" clId="{0EBC3572-1EDC-4BA5-A5AE-F6E30B75E094}" dt="2024-05-13T08:40:08.028" v="10068" actId="478"/>
          <ac:grpSpMkLst>
            <pc:docMk/>
            <pc:sldMk cId="2467675010" sldId="285"/>
            <ac:grpSpMk id="20" creationId="{A38E71CB-A68C-03D8-227F-000B2A587E41}"/>
          </ac:grpSpMkLst>
        </pc:grpChg>
        <pc:picChg chg="mod">
          <ac:chgData name="冠辰 李" userId="a9b44f5b934ee55f" providerId="LiveId" clId="{0EBC3572-1EDC-4BA5-A5AE-F6E30B75E094}" dt="2024-05-11T04:04:03.943" v="906"/>
          <ac:picMkLst>
            <pc:docMk/>
            <pc:sldMk cId="2467675010" sldId="285"/>
            <ac:picMk id="21" creationId="{D23E32E1-1723-1924-9B17-1790AB8F8A3B}"/>
          </ac:picMkLst>
        </pc:picChg>
        <pc:picChg chg="add del mod">
          <ac:chgData name="冠辰 李" userId="a9b44f5b934ee55f" providerId="LiveId" clId="{0EBC3572-1EDC-4BA5-A5AE-F6E30B75E094}" dt="2024-05-13T08:42:14.966" v="10114" actId="478"/>
          <ac:picMkLst>
            <pc:docMk/>
            <pc:sldMk cId="2467675010" sldId="285"/>
            <ac:picMk id="24" creationId="{D906AFF9-3C2B-9FAF-8F38-0ABD62862595}"/>
          </ac:picMkLst>
        </pc:picChg>
        <pc:picChg chg="add mod">
          <ac:chgData name="冠辰 李" userId="a9b44f5b934ee55f" providerId="LiveId" clId="{0EBC3572-1EDC-4BA5-A5AE-F6E30B75E094}" dt="2024-05-13T08:42:39.211" v="10124" actId="1036"/>
          <ac:picMkLst>
            <pc:docMk/>
            <pc:sldMk cId="2467675010" sldId="285"/>
            <ac:picMk id="26" creationId="{AFB7FE11-AFCD-4E07-8ABB-628BB7B2FF30}"/>
          </ac:picMkLst>
        </pc:picChg>
      </pc:sldChg>
      <pc:sldChg chg="addSp delSp modSp mod ord">
        <pc:chgData name="冠辰 李" userId="a9b44f5b934ee55f" providerId="LiveId" clId="{0EBC3572-1EDC-4BA5-A5AE-F6E30B75E094}" dt="2024-05-22T04:09:29.781" v="13251" actId="20577"/>
        <pc:sldMkLst>
          <pc:docMk/>
          <pc:sldMk cId="2606830630" sldId="290"/>
        </pc:sldMkLst>
        <pc:spChg chg="mod">
          <ac:chgData name="冠辰 李" userId="a9b44f5b934ee55f" providerId="LiveId" clId="{0EBC3572-1EDC-4BA5-A5AE-F6E30B75E094}" dt="2024-05-11T04:04:07.868" v="910"/>
          <ac:spMkLst>
            <pc:docMk/>
            <pc:sldMk cId="2606830630" sldId="290"/>
            <ac:spMk id="3" creationId="{FA6A7BEA-74F1-D90F-7E6A-77EB0656A381}"/>
          </ac:spMkLst>
        </pc:spChg>
        <pc:spChg chg="add mod">
          <ac:chgData name="冠辰 李" userId="a9b44f5b934ee55f" providerId="LiveId" clId="{0EBC3572-1EDC-4BA5-A5AE-F6E30B75E094}" dt="2024-05-13T01:19:00.149" v="6447"/>
          <ac:spMkLst>
            <pc:docMk/>
            <pc:sldMk cId="2606830630" sldId="290"/>
            <ac:spMk id="5" creationId="{69186B1A-F430-E700-76F8-7A295C95521B}"/>
          </ac:spMkLst>
        </pc:spChg>
        <pc:spChg chg="add mod">
          <ac:chgData name="冠辰 李" userId="a9b44f5b934ee55f" providerId="LiveId" clId="{0EBC3572-1EDC-4BA5-A5AE-F6E30B75E094}" dt="2024-05-13T01:32:01.302" v="6756" actId="1076"/>
          <ac:spMkLst>
            <pc:docMk/>
            <pc:sldMk cId="2606830630" sldId="290"/>
            <ac:spMk id="6" creationId="{0C4127AD-8FF4-79A6-8C16-445C1A397747}"/>
          </ac:spMkLst>
        </pc:spChg>
        <pc:spChg chg="add mod">
          <ac:chgData name="冠辰 李" userId="a9b44f5b934ee55f" providerId="LiveId" clId="{0EBC3572-1EDC-4BA5-A5AE-F6E30B75E094}" dt="2024-05-22T04:09:29.781" v="13251" actId="20577"/>
          <ac:spMkLst>
            <pc:docMk/>
            <pc:sldMk cId="2606830630" sldId="290"/>
            <ac:spMk id="7" creationId="{AFCA9B9E-233B-BF5A-64D1-CD611AFCECB1}"/>
          </ac:spMkLst>
        </pc:spChg>
        <pc:spChg chg="mod topLvl">
          <ac:chgData name="冠辰 李" userId="a9b44f5b934ee55f" providerId="LiveId" clId="{0EBC3572-1EDC-4BA5-A5AE-F6E30B75E094}" dt="2024-05-13T01:30:34.599" v="6704" actId="164"/>
          <ac:spMkLst>
            <pc:docMk/>
            <pc:sldMk cId="2606830630" sldId="290"/>
            <ac:spMk id="9" creationId="{349B68A1-5D7C-4306-74AD-D68F2BE90DA2}"/>
          </ac:spMkLst>
        </pc:spChg>
        <pc:spChg chg="mod topLvl">
          <ac:chgData name="冠辰 李" userId="a9b44f5b934ee55f" providerId="LiveId" clId="{0EBC3572-1EDC-4BA5-A5AE-F6E30B75E094}" dt="2024-05-13T01:32:09.080" v="6757" actId="164"/>
          <ac:spMkLst>
            <pc:docMk/>
            <pc:sldMk cId="2606830630" sldId="290"/>
            <ac:spMk id="15" creationId="{9FCD7825-D7ED-9B79-DF80-5F7CB8927337}"/>
          </ac:spMkLst>
        </pc:spChg>
        <pc:spChg chg="mod ord topLvl">
          <ac:chgData name="冠辰 李" userId="a9b44f5b934ee55f" providerId="LiveId" clId="{0EBC3572-1EDC-4BA5-A5AE-F6E30B75E094}" dt="2024-05-13T01:31:58.525" v="6754" actId="164"/>
          <ac:spMkLst>
            <pc:docMk/>
            <pc:sldMk cId="2606830630" sldId="290"/>
            <ac:spMk id="20" creationId="{15B78B7C-4298-95E2-ADC5-51DA539DB1EB}"/>
          </ac:spMkLst>
        </pc:spChg>
        <pc:spChg chg="mod topLvl">
          <ac:chgData name="冠辰 李" userId="a9b44f5b934ee55f" providerId="LiveId" clId="{0EBC3572-1EDC-4BA5-A5AE-F6E30B75E094}" dt="2024-05-13T01:32:09.080" v="6757" actId="164"/>
          <ac:spMkLst>
            <pc:docMk/>
            <pc:sldMk cId="2606830630" sldId="290"/>
            <ac:spMk id="21" creationId="{56B67B71-9B4B-A28B-D17A-506F6BCAD543}"/>
          </ac:spMkLst>
        </pc:spChg>
        <pc:spChg chg="del mod topLvl">
          <ac:chgData name="冠辰 李" userId="a9b44f5b934ee55f" providerId="LiveId" clId="{0EBC3572-1EDC-4BA5-A5AE-F6E30B75E094}" dt="2024-05-13T01:20:15.436" v="6504" actId="478"/>
          <ac:spMkLst>
            <pc:docMk/>
            <pc:sldMk cId="2606830630" sldId="290"/>
            <ac:spMk id="30" creationId="{75F7FB64-60CF-1725-9145-50C3F5C65720}"/>
          </ac:spMkLst>
        </pc:spChg>
        <pc:spChg chg="del mod topLvl">
          <ac:chgData name="冠辰 李" userId="a9b44f5b934ee55f" providerId="LiveId" clId="{0EBC3572-1EDC-4BA5-A5AE-F6E30B75E094}" dt="2024-05-13T01:20:41.796" v="6510" actId="478"/>
          <ac:spMkLst>
            <pc:docMk/>
            <pc:sldMk cId="2606830630" sldId="290"/>
            <ac:spMk id="31" creationId="{738107EB-20BE-4875-A3D1-48AE06A4F51E}"/>
          </ac:spMkLst>
        </pc:spChg>
        <pc:spChg chg="mod topLvl">
          <ac:chgData name="冠辰 李" userId="a9b44f5b934ee55f" providerId="LiveId" clId="{0EBC3572-1EDC-4BA5-A5AE-F6E30B75E094}" dt="2024-05-13T01:20:12.056" v="6503" actId="164"/>
          <ac:spMkLst>
            <pc:docMk/>
            <pc:sldMk cId="2606830630" sldId="290"/>
            <ac:spMk id="32" creationId="{171CF925-92DC-7FA9-4AAB-2834DE8C8B00}"/>
          </ac:spMkLst>
        </pc:spChg>
        <pc:spChg chg="mod topLvl">
          <ac:chgData name="冠辰 李" userId="a9b44f5b934ee55f" providerId="LiveId" clId="{0EBC3572-1EDC-4BA5-A5AE-F6E30B75E094}" dt="2024-05-13T01:20:12.056" v="6503" actId="164"/>
          <ac:spMkLst>
            <pc:docMk/>
            <pc:sldMk cId="2606830630" sldId="290"/>
            <ac:spMk id="33" creationId="{8383CD66-449C-8E36-24E1-572961F06695}"/>
          </ac:spMkLst>
        </pc:spChg>
        <pc:spChg chg="mod topLvl">
          <ac:chgData name="冠辰 李" userId="a9b44f5b934ee55f" providerId="LiveId" clId="{0EBC3572-1EDC-4BA5-A5AE-F6E30B75E094}" dt="2024-05-13T01:20:46.011" v="6511" actId="164"/>
          <ac:spMkLst>
            <pc:docMk/>
            <pc:sldMk cId="2606830630" sldId="290"/>
            <ac:spMk id="34" creationId="{E9C9AE3F-7297-0BCB-69BB-73C37044FA85}"/>
          </ac:spMkLst>
        </pc:spChg>
        <pc:spChg chg="mod topLvl">
          <ac:chgData name="冠辰 李" userId="a9b44f5b934ee55f" providerId="LiveId" clId="{0EBC3572-1EDC-4BA5-A5AE-F6E30B75E094}" dt="2024-05-13T01:20:46.011" v="6511" actId="164"/>
          <ac:spMkLst>
            <pc:docMk/>
            <pc:sldMk cId="2606830630" sldId="290"/>
            <ac:spMk id="35" creationId="{FDDAC2CE-89A8-6DA2-E038-0EA83876BB26}"/>
          </ac:spMkLst>
        </pc:spChg>
        <pc:spChg chg="mod topLvl">
          <ac:chgData name="冠辰 李" userId="a9b44f5b934ee55f" providerId="LiveId" clId="{0EBC3572-1EDC-4BA5-A5AE-F6E30B75E094}" dt="2024-05-13T01:20:46.011" v="6511" actId="164"/>
          <ac:spMkLst>
            <pc:docMk/>
            <pc:sldMk cId="2606830630" sldId="290"/>
            <ac:spMk id="36" creationId="{125F1622-2A05-0945-DBA2-454343F051BB}"/>
          </ac:spMkLst>
        </pc:spChg>
        <pc:spChg chg="mod topLvl">
          <ac:chgData name="冠辰 李" userId="a9b44f5b934ee55f" providerId="LiveId" clId="{0EBC3572-1EDC-4BA5-A5AE-F6E30B75E094}" dt="2024-05-13T01:20:12.056" v="6503" actId="164"/>
          <ac:spMkLst>
            <pc:docMk/>
            <pc:sldMk cId="2606830630" sldId="290"/>
            <ac:spMk id="37" creationId="{1DBBD05A-B24E-9D89-AE08-DCEA7C3E8467}"/>
          </ac:spMkLst>
        </pc:spChg>
        <pc:spChg chg="mod topLvl">
          <ac:chgData name="冠辰 李" userId="a9b44f5b934ee55f" providerId="LiveId" clId="{0EBC3572-1EDC-4BA5-A5AE-F6E30B75E094}" dt="2024-05-13T01:20:12.056" v="6503" actId="164"/>
          <ac:spMkLst>
            <pc:docMk/>
            <pc:sldMk cId="2606830630" sldId="290"/>
            <ac:spMk id="42" creationId="{740075F7-1E23-1AB3-5C04-8A656E907A22}"/>
          </ac:spMkLst>
        </pc:spChg>
        <pc:spChg chg="mod topLvl">
          <ac:chgData name="冠辰 李" userId="a9b44f5b934ee55f" providerId="LiveId" clId="{0EBC3572-1EDC-4BA5-A5AE-F6E30B75E094}" dt="2024-05-13T01:20:12.056" v="6503" actId="164"/>
          <ac:spMkLst>
            <pc:docMk/>
            <pc:sldMk cId="2606830630" sldId="290"/>
            <ac:spMk id="43" creationId="{2FF841F7-D4DF-6AD1-3BD2-9617780C556B}"/>
          </ac:spMkLst>
        </pc:spChg>
        <pc:grpChg chg="add mod">
          <ac:chgData name="冠辰 李" userId="a9b44f5b934ee55f" providerId="LiveId" clId="{0EBC3572-1EDC-4BA5-A5AE-F6E30B75E094}" dt="2024-05-11T04:04:07.868" v="910"/>
          <ac:grpSpMkLst>
            <pc:docMk/>
            <pc:sldMk cId="2606830630" sldId="290"/>
            <ac:grpSpMk id="2" creationId="{922A43C8-DDE4-556A-092A-B3C5EFA15883}"/>
          </ac:grpSpMkLst>
        </pc:grpChg>
        <pc:grpChg chg="add del mod">
          <ac:chgData name="冠辰 李" userId="a9b44f5b934ee55f" providerId="LiveId" clId="{0EBC3572-1EDC-4BA5-A5AE-F6E30B75E094}" dt="2024-05-13T01:20:53.324" v="6514" actId="165"/>
          <ac:grpSpMkLst>
            <pc:docMk/>
            <pc:sldMk cId="2606830630" sldId="290"/>
            <ac:grpSpMk id="7" creationId="{0C35145F-9CFA-E381-25AC-ABCDC9787B77}"/>
          </ac:grpSpMkLst>
        </pc:grpChg>
        <pc:grpChg chg="del mod topLvl">
          <ac:chgData name="冠辰 李" userId="a9b44f5b934ee55f" providerId="LiveId" clId="{0EBC3572-1EDC-4BA5-A5AE-F6E30B75E094}" dt="2024-05-13T01:21:00.360" v="6515" actId="165"/>
          <ac:grpSpMkLst>
            <pc:docMk/>
            <pc:sldMk cId="2606830630" sldId="290"/>
            <ac:grpSpMk id="8" creationId="{6BD3EB59-29B4-6D98-FD6E-5A56D0AB3572}"/>
          </ac:grpSpMkLst>
        </pc:grpChg>
        <pc:grpChg chg="mod topLvl">
          <ac:chgData name="冠辰 李" userId="a9b44f5b934ee55f" providerId="LiveId" clId="{0EBC3572-1EDC-4BA5-A5AE-F6E30B75E094}" dt="2024-05-13T01:32:09.080" v="6757" actId="164"/>
          <ac:grpSpMkLst>
            <pc:docMk/>
            <pc:sldMk cId="2606830630" sldId="290"/>
            <ac:grpSpMk id="14" creationId="{38E2707B-E76D-CB3E-3A18-940B2770302C}"/>
          </ac:grpSpMkLst>
        </pc:grpChg>
        <pc:grpChg chg="del mod topLvl">
          <ac:chgData name="冠辰 李" userId="a9b44f5b934ee55f" providerId="LiveId" clId="{0EBC3572-1EDC-4BA5-A5AE-F6E30B75E094}" dt="2024-05-13T01:20:06.960" v="6502" actId="165"/>
          <ac:grpSpMkLst>
            <pc:docMk/>
            <pc:sldMk cId="2606830630" sldId="290"/>
            <ac:grpSpMk id="29" creationId="{C38EE814-EA49-AACB-3239-2EDD2233AE14}"/>
          </ac:grpSpMkLst>
        </pc:grpChg>
        <pc:grpChg chg="del mod">
          <ac:chgData name="冠辰 李" userId="a9b44f5b934ee55f" providerId="LiveId" clId="{0EBC3572-1EDC-4BA5-A5AE-F6E30B75E094}" dt="2024-05-13T01:20:01.424" v="6501" actId="165"/>
          <ac:grpSpMkLst>
            <pc:docMk/>
            <pc:sldMk cId="2606830630" sldId="290"/>
            <ac:grpSpMk id="44" creationId="{9D84E008-CD81-59D7-CCEB-A1F8BDF25B8E}"/>
          </ac:grpSpMkLst>
        </pc:grpChg>
        <pc:grpChg chg="add del mod">
          <ac:chgData name="冠辰 李" userId="a9b44f5b934ee55f" providerId="LiveId" clId="{0EBC3572-1EDC-4BA5-A5AE-F6E30B75E094}" dt="2024-05-13T01:20:25.831" v="6505" actId="478"/>
          <ac:grpSpMkLst>
            <pc:docMk/>
            <pc:sldMk cId="2606830630" sldId="290"/>
            <ac:grpSpMk id="45" creationId="{A4227A7B-EBE1-375E-28E0-7F6E179B37AA}"/>
          </ac:grpSpMkLst>
        </pc:grpChg>
        <pc:grpChg chg="add mod">
          <ac:chgData name="冠辰 李" userId="a9b44f5b934ee55f" providerId="LiveId" clId="{0EBC3572-1EDC-4BA5-A5AE-F6E30B75E094}" dt="2024-05-13T01:32:09.080" v="6757" actId="164"/>
          <ac:grpSpMkLst>
            <pc:docMk/>
            <pc:sldMk cId="2606830630" sldId="290"/>
            <ac:grpSpMk id="47" creationId="{864B60F0-A29E-C0CA-0B09-8588243ABD41}"/>
          </ac:grpSpMkLst>
        </pc:grpChg>
        <pc:grpChg chg="add del mod topLvl">
          <ac:chgData name="冠辰 李" userId="a9b44f5b934ee55f" providerId="LiveId" clId="{0EBC3572-1EDC-4BA5-A5AE-F6E30B75E094}" dt="2024-05-13T01:26:36.141" v="6656" actId="165"/>
          <ac:grpSpMkLst>
            <pc:docMk/>
            <pc:sldMk cId="2606830630" sldId="290"/>
            <ac:grpSpMk id="60" creationId="{58173CBB-90E2-1050-B8F4-0F8777BA8A48}"/>
          </ac:grpSpMkLst>
        </pc:grpChg>
        <pc:grpChg chg="add del mod">
          <ac:chgData name="冠辰 李" userId="a9b44f5b934ee55f" providerId="LiveId" clId="{0EBC3572-1EDC-4BA5-A5AE-F6E30B75E094}" dt="2024-05-13T01:26:29.325" v="6655" actId="165"/>
          <ac:grpSpMkLst>
            <pc:docMk/>
            <pc:sldMk cId="2606830630" sldId="290"/>
            <ac:grpSpMk id="61" creationId="{6A75C9B5-8080-4CA7-86F7-228BFCA355CD}"/>
          </ac:grpSpMkLst>
        </pc:grpChg>
        <pc:grpChg chg="add del mod">
          <ac:chgData name="冠辰 李" userId="a9b44f5b934ee55f" providerId="LiveId" clId="{0EBC3572-1EDC-4BA5-A5AE-F6E30B75E094}" dt="2024-05-13T01:30:23.607" v="6700" actId="165"/>
          <ac:grpSpMkLst>
            <pc:docMk/>
            <pc:sldMk cId="2606830630" sldId="290"/>
            <ac:grpSpMk id="62" creationId="{455584B7-F1DF-E1C7-8EF6-792F6F48B6FF}"/>
          </ac:grpSpMkLst>
        </pc:grpChg>
        <pc:grpChg chg="add mod">
          <ac:chgData name="冠辰 李" userId="a9b44f5b934ee55f" providerId="LiveId" clId="{0EBC3572-1EDC-4BA5-A5AE-F6E30B75E094}" dt="2024-05-13T01:32:09.080" v="6757" actId="164"/>
          <ac:grpSpMkLst>
            <pc:docMk/>
            <pc:sldMk cId="2606830630" sldId="290"/>
            <ac:grpSpMk id="70" creationId="{E9D10728-184E-6B16-9412-6EB66E56FC63}"/>
          </ac:grpSpMkLst>
        </pc:grpChg>
        <pc:grpChg chg="add del mod">
          <ac:chgData name="冠辰 李" userId="a9b44f5b934ee55f" providerId="LiveId" clId="{0EBC3572-1EDC-4BA5-A5AE-F6E30B75E094}" dt="2024-05-13T10:32:27.420" v="12110" actId="478"/>
          <ac:grpSpMkLst>
            <pc:docMk/>
            <pc:sldMk cId="2606830630" sldId="290"/>
            <ac:grpSpMk id="71" creationId="{E86BB951-C241-AD63-F2E4-CE91089EBFE2}"/>
          </ac:grpSpMkLst>
        </pc:grpChg>
        <pc:grpChg chg="add del mod">
          <ac:chgData name="冠辰 李" userId="a9b44f5b934ee55f" providerId="LiveId" clId="{0EBC3572-1EDC-4BA5-A5AE-F6E30B75E094}" dt="2024-05-13T10:32:27.420" v="12110" actId="478"/>
          <ac:grpSpMkLst>
            <pc:docMk/>
            <pc:sldMk cId="2606830630" sldId="290"/>
            <ac:grpSpMk id="72" creationId="{E72899C8-C68C-0772-AB5D-AB003857F7B0}"/>
          </ac:grpSpMkLst>
        </pc:grpChg>
        <pc:picChg chg="mod">
          <ac:chgData name="冠辰 李" userId="a9b44f5b934ee55f" providerId="LiveId" clId="{0EBC3572-1EDC-4BA5-A5AE-F6E30B75E094}" dt="2024-05-11T04:04:07.868" v="910"/>
          <ac:picMkLst>
            <pc:docMk/>
            <pc:sldMk cId="2606830630" sldId="290"/>
            <ac:picMk id="4" creationId="{8EC10A24-01D1-9803-EB52-AFF036F1613E}"/>
          </ac:picMkLst>
        </pc:picChg>
        <pc:picChg chg="mod topLvl">
          <ac:chgData name="冠辰 李" userId="a9b44f5b934ee55f" providerId="LiveId" clId="{0EBC3572-1EDC-4BA5-A5AE-F6E30B75E094}" dt="2024-05-13T01:30:34.599" v="6704" actId="164"/>
          <ac:picMkLst>
            <pc:docMk/>
            <pc:sldMk cId="2606830630" sldId="290"/>
            <ac:picMk id="10" creationId="{E833D9C4-F22A-FDA3-A452-78298D8A6D22}"/>
          </ac:picMkLst>
        </pc:picChg>
        <pc:picChg chg="mod topLvl">
          <ac:chgData name="冠辰 李" userId="a9b44f5b934ee55f" providerId="LiveId" clId="{0EBC3572-1EDC-4BA5-A5AE-F6E30B75E094}" dt="2024-05-13T01:30:34.599" v="6704" actId="164"/>
          <ac:picMkLst>
            <pc:docMk/>
            <pc:sldMk cId="2606830630" sldId="290"/>
            <ac:picMk id="11" creationId="{379DBF80-206D-708A-77B6-AFF1D64167B3}"/>
          </ac:picMkLst>
        </pc:picChg>
        <pc:picChg chg="mod topLvl modCrop">
          <ac:chgData name="冠辰 李" userId="a9b44f5b934ee55f" providerId="LiveId" clId="{0EBC3572-1EDC-4BA5-A5AE-F6E30B75E094}" dt="2024-05-13T01:31:58.525" v="6754" actId="164"/>
          <ac:picMkLst>
            <pc:docMk/>
            <pc:sldMk cId="2606830630" sldId="290"/>
            <ac:picMk id="12" creationId="{9EDAF659-4451-4192-9EF1-9F034A44FFC0}"/>
          </ac:picMkLst>
        </pc:picChg>
        <pc:picChg chg="mod topLvl">
          <ac:chgData name="冠辰 李" userId="a9b44f5b934ee55f" providerId="LiveId" clId="{0EBC3572-1EDC-4BA5-A5AE-F6E30B75E094}" dt="2024-05-13T01:31:58.525" v="6754" actId="164"/>
          <ac:picMkLst>
            <pc:docMk/>
            <pc:sldMk cId="2606830630" sldId="290"/>
            <ac:picMk id="13" creationId="{627B2078-49BA-EEDF-6ACE-96C0F7312A6D}"/>
          </ac:picMkLst>
        </pc:picChg>
        <pc:picChg chg="mod topLvl">
          <ac:chgData name="冠辰 李" userId="a9b44f5b934ee55f" providerId="LiveId" clId="{0EBC3572-1EDC-4BA5-A5AE-F6E30B75E094}" dt="2024-05-13T01:20:12.056" v="6503" actId="164"/>
          <ac:picMkLst>
            <pc:docMk/>
            <pc:sldMk cId="2606830630" sldId="290"/>
            <ac:picMk id="22" creationId="{7981E59C-B934-B34B-7C17-5C67453B74C3}"/>
          </ac:picMkLst>
        </pc:picChg>
        <pc:picChg chg="mod">
          <ac:chgData name="冠辰 李" userId="a9b44f5b934ee55f" providerId="LiveId" clId="{0EBC3572-1EDC-4BA5-A5AE-F6E30B75E094}" dt="2024-05-13T01:30:23.607" v="6700" actId="165"/>
          <ac:picMkLst>
            <pc:docMk/>
            <pc:sldMk cId="2606830630" sldId="290"/>
            <ac:picMk id="23" creationId="{3CA16A5E-F047-AE03-215E-3ADCDCCCD462}"/>
          </ac:picMkLst>
        </pc:picChg>
        <pc:picChg chg="mod">
          <ac:chgData name="冠辰 李" userId="a9b44f5b934ee55f" providerId="LiveId" clId="{0EBC3572-1EDC-4BA5-A5AE-F6E30B75E094}" dt="2024-05-13T01:30:23.607" v="6700" actId="165"/>
          <ac:picMkLst>
            <pc:docMk/>
            <pc:sldMk cId="2606830630" sldId="290"/>
            <ac:picMk id="25" creationId="{50689632-2EE1-F615-E8B9-F2846DBEC546}"/>
          </ac:picMkLst>
        </pc:picChg>
        <pc:picChg chg="mod topLvl">
          <ac:chgData name="冠辰 李" userId="a9b44f5b934ee55f" providerId="LiveId" clId="{0EBC3572-1EDC-4BA5-A5AE-F6E30B75E094}" dt="2024-05-13T01:20:46.011" v="6511" actId="164"/>
          <ac:picMkLst>
            <pc:docMk/>
            <pc:sldMk cId="2606830630" sldId="290"/>
            <ac:picMk id="27" creationId="{91E35906-DA87-D6D0-80D7-446E919F65E9}"/>
          </ac:picMkLst>
        </pc:picChg>
        <pc:picChg chg="mod">
          <ac:chgData name="冠辰 李" userId="a9b44f5b934ee55f" providerId="LiveId" clId="{0EBC3572-1EDC-4BA5-A5AE-F6E30B75E094}" dt="2024-05-13T01:30:23.607" v="6700" actId="165"/>
          <ac:picMkLst>
            <pc:docMk/>
            <pc:sldMk cId="2606830630" sldId="290"/>
            <ac:picMk id="28" creationId="{2949E8D7-1359-7186-6F9E-8E6C34353E08}"/>
          </ac:picMkLst>
        </pc:picChg>
        <pc:picChg chg="add mod">
          <ac:chgData name="冠辰 李" userId="a9b44f5b934ee55f" providerId="LiveId" clId="{0EBC3572-1EDC-4BA5-A5AE-F6E30B75E094}" dt="2024-05-13T01:31:58.525" v="6754" actId="164"/>
          <ac:picMkLst>
            <pc:docMk/>
            <pc:sldMk cId="2606830630" sldId="290"/>
            <ac:picMk id="46" creationId="{7689E5E7-BE51-6F1D-E628-57BFD7ABF57F}"/>
          </ac:picMkLst>
        </pc:picChg>
        <pc:picChg chg="add mod modCrop">
          <ac:chgData name="冠辰 李" userId="a9b44f5b934ee55f" providerId="LiveId" clId="{0EBC3572-1EDC-4BA5-A5AE-F6E30B75E094}" dt="2024-05-13T01:32:09.080" v="6757" actId="164"/>
          <ac:picMkLst>
            <pc:docMk/>
            <pc:sldMk cId="2606830630" sldId="290"/>
            <ac:picMk id="48" creationId="{ED1A4866-547E-7121-099B-EEBB1A5CAFFC}"/>
          </ac:picMkLst>
        </pc:picChg>
        <pc:picChg chg="add mod">
          <ac:chgData name="冠辰 李" userId="a9b44f5b934ee55f" providerId="LiveId" clId="{0EBC3572-1EDC-4BA5-A5AE-F6E30B75E094}" dt="2024-05-13T10:32:44.017" v="12120" actId="1035"/>
          <ac:picMkLst>
            <pc:docMk/>
            <pc:sldMk cId="2606830630" sldId="290"/>
            <ac:picMk id="75" creationId="{7310E7B2-BFD9-5EC0-CCF2-5782282427D6}"/>
          </ac:picMkLst>
        </pc:picChg>
        <pc:cxnChg chg="mod topLvl">
          <ac:chgData name="冠辰 李" userId="a9b44f5b934ee55f" providerId="LiveId" clId="{0EBC3572-1EDC-4BA5-A5AE-F6E30B75E094}" dt="2024-05-13T01:31:58.525" v="6754" actId="164"/>
          <ac:cxnSpMkLst>
            <pc:docMk/>
            <pc:sldMk cId="2606830630" sldId="290"/>
            <ac:cxnSpMk id="16" creationId="{38DF1368-1544-56A0-4E06-1DE1773CA474}"/>
          </ac:cxnSpMkLst>
        </pc:cxnChg>
        <pc:cxnChg chg="mod ord topLvl">
          <ac:chgData name="冠辰 李" userId="a9b44f5b934ee55f" providerId="LiveId" clId="{0EBC3572-1EDC-4BA5-A5AE-F6E30B75E094}" dt="2024-05-13T01:31:58.525" v="6754" actId="164"/>
          <ac:cxnSpMkLst>
            <pc:docMk/>
            <pc:sldMk cId="2606830630" sldId="290"/>
            <ac:cxnSpMk id="17" creationId="{6A4C1BE6-0B05-1139-30F0-689AFDF8DD59}"/>
          </ac:cxnSpMkLst>
        </pc:cxnChg>
        <pc:cxnChg chg="mod topLvl">
          <ac:chgData name="冠辰 李" userId="a9b44f5b934ee55f" providerId="LiveId" clId="{0EBC3572-1EDC-4BA5-A5AE-F6E30B75E094}" dt="2024-05-13T01:32:09.080" v="6757" actId="164"/>
          <ac:cxnSpMkLst>
            <pc:docMk/>
            <pc:sldMk cId="2606830630" sldId="290"/>
            <ac:cxnSpMk id="18" creationId="{35BA9133-2B06-B3E8-BBB9-5BB67BE8DE25}"/>
          </ac:cxnSpMkLst>
        </pc:cxnChg>
        <pc:cxnChg chg="mod topLvl">
          <ac:chgData name="冠辰 李" userId="a9b44f5b934ee55f" providerId="LiveId" clId="{0EBC3572-1EDC-4BA5-A5AE-F6E30B75E094}" dt="2024-05-13T01:32:09.080" v="6757" actId="164"/>
          <ac:cxnSpMkLst>
            <pc:docMk/>
            <pc:sldMk cId="2606830630" sldId="290"/>
            <ac:cxnSpMk id="19" creationId="{265B4C7B-42BF-4C0D-AD20-3375275B0809}"/>
          </ac:cxnSpMkLst>
        </pc:cxnChg>
        <pc:cxnChg chg="mod">
          <ac:chgData name="冠辰 李" userId="a9b44f5b934ee55f" providerId="LiveId" clId="{0EBC3572-1EDC-4BA5-A5AE-F6E30B75E094}" dt="2024-05-13T01:30:23.607" v="6700" actId="165"/>
          <ac:cxnSpMkLst>
            <pc:docMk/>
            <pc:sldMk cId="2606830630" sldId="290"/>
            <ac:cxnSpMk id="24" creationId="{4B39C77D-533A-1810-C7BC-C9B60223266A}"/>
          </ac:cxnSpMkLst>
        </pc:cxnChg>
        <pc:cxnChg chg="mod">
          <ac:chgData name="冠辰 李" userId="a9b44f5b934ee55f" providerId="LiveId" clId="{0EBC3572-1EDC-4BA5-A5AE-F6E30B75E094}" dt="2024-05-13T01:30:23.607" v="6700" actId="165"/>
          <ac:cxnSpMkLst>
            <pc:docMk/>
            <pc:sldMk cId="2606830630" sldId="290"/>
            <ac:cxnSpMk id="26" creationId="{8C438EC5-9F85-AF69-E066-0C5336609466}"/>
          </ac:cxnSpMkLst>
        </pc:cxnChg>
        <pc:cxnChg chg="mod">
          <ac:chgData name="冠辰 李" userId="a9b44f5b934ee55f" providerId="LiveId" clId="{0EBC3572-1EDC-4BA5-A5AE-F6E30B75E094}" dt="2024-05-13T01:30:23.607" v="6700" actId="165"/>
          <ac:cxnSpMkLst>
            <pc:docMk/>
            <pc:sldMk cId="2606830630" sldId="290"/>
            <ac:cxnSpMk id="38" creationId="{D3DF349A-4275-5CB2-DA50-74B4EA70C828}"/>
          </ac:cxnSpMkLst>
        </pc:cxnChg>
        <pc:cxnChg chg="mod topLvl">
          <ac:chgData name="冠辰 李" userId="a9b44f5b934ee55f" providerId="LiveId" clId="{0EBC3572-1EDC-4BA5-A5AE-F6E30B75E094}" dt="2024-05-13T01:20:12.056" v="6503" actId="164"/>
          <ac:cxnSpMkLst>
            <pc:docMk/>
            <pc:sldMk cId="2606830630" sldId="290"/>
            <ac:cxnSpMk id="39" creationId="{14A227DD-4BA2-7F39-C69A-0E34F3CCC2DF}"/>
          </ac:cxnSpMkLst>
        </pc:cxnChg>
        <pc:cxnChg chg="mod topLvl">
          <ac:chgData name="冠辰 李" userId="a9b44f5b934ee55f" providerId="LiveId" clId="{0EBC3572-1EDC-4BA5-A5AE-F6E30B75E094}" dt="2024-05-13T01:20:12.056" v="6503" actId="164"/>
          <ac:cxnSpMkLst>
            <pc:docMk/>
            <pc:sldMk cId="2606830630" sldId="290"/>
            <ac:cxnSpMk id="40" creationId="{687A1CC4-B3B1-E226-250C-2CC971073833}"/>
          </ac:cxnSpMkLst>
        </pc:cxnChg>
        <pc:cxnChg chg="mod topLvl">
          <ac:chgData name="冠辰 李" userId="a9b44f5b934ee55f" providerId="LiveId" clId="{0EBC3572-1EDC-4BA5-A5AE-F6E30B75E094}" dt="2024-05-13T01:20:12.056" v="6503" actId="164"/>
          <ac:cxnSpMkLst>
            <pc:docMk/>
            <pc:sldMk cId="2606830630" sldId="290"/>
            <ac:cxnSpMk id="41" creationId="{FD6D14B5-8A52-23DD-40CB-83CB9199B966}"/>
          </ac:cxnSpMkLst>
        </pc:cxnChg>
        <pc:cxnChg chg="add del mod">
          <ac:chgData name="冠辰 李" userId="a9b44f5b934ee55f" providerId="LiveId" clId="{0EBC3572-1EDC-4BA5-A5AE-F6E30B75E094}" dt="2024-05-13T10:32:27.420" v="12110" actId="478"/>
          <ac:cxnSpMkLst>
            <pc:docMk/>
            <pc:sldMk cId="2606830630" sldId="290"/>
            <ac:cxnSpMk id="74" creationId="{25667A2E-4F0E-798A-DAD1-F757D36D0A65}"/>
          </ac:cxnSpMkLst>
        </pc:cxnChg>
      </pc:sldChg>
      <pc:sldChg chg="addSp delSp modSp mod ord modNotesTx">
        <pc:chgData name="冠辰 李" userId="a9b44f5b934ee55f" providerId="LiveId" clId="{0EBC3572-1EDC-4BA5-A5AE-F6E30B75E094}" dt="2024-05-28T12:22:26.456" v="14481" actId="20577"/>
        <pc:sldMkLst>
          <pc:docMk/>
          <pc:sldMk cId="2452920813" sldId="291"/>
        </pc:sldMkLst>
        <pc:spChg chg="mod">
          <ac:chgData name="冠辰 李" userId="a9b44f5b934ee55f" providerId="LiveId" clId="{0EBC3572-1EDC-4BA5-A5AE-F6E30B75E094}" dt="2024-05-11T04:04:09.043" v="911"/>
          <ac:spMkLst>
            <pc:docMk/>
            <pc:sldMk cId="2452920813" sldId="291"/>
            <ac:spMk id="3" creationId="{7A641A8E-AE85-326C-FB8E-2D22E60444EB}"/>
          </ac:spMkLst>
        </pc:spChg>
        <pc:spChg chg="add mod">
          <ac:chgData name="冠辰 李" userId="a9b44f5b934ee55f" providerId="LiveId" clId="{0EBC3572-1EDC-4BA5-A5AE-F6E30B75E094}" dt="2024-05-13T01:19:01.172" v="6448"/>
          <ac:spMkLst>
            <pc:docMk/>
            <pc:sldMk cId="2452920813" sldId="291"/>
            <ac:spMk id="5" creationId="{BA2B54BC-519C-0C9E-26CE-BB923BB5FCC7}"/>
          </ac:spMkLst>
        </pc:spChg>
        <pc:spChg chg="add mod">
          <ac:chgData name="冠辰 李" userId="a9b44f5b934ee55f" providerId="LiveId" clId="{0EBC3572-1EDC-4BA5-A5AE-F6E30B75E094}" dt="2024-05-13T01:37:38.837" v="6891" actId="20577"/>
          <ac:spMkLst>
            <pc:docMk/>
            <pc:sldMk cId="2452920813" sldId="291"/>
            <ac:spMk id="6" creationId="{67C4FD1B-652D-5B8F-1989-8EFC83A63B1E}"/>
          </ac:spMkLst>
        </pc:spChg>
        <pc:spChg chg="add mod">
          <ac:chgData name="冠辰 李" userId="a9b44f5b934ee55f" providerId="LiveId" clId="{0EBC3572-1EDC-4BA5-A5AE-F6E30B75E094}" dt="2024-05-22T04:09:34.972" v="13257" actId="20577"/>
          <ac:spMkLst>
            <pc:docMk/>
            <pc:sldMk cId="2452920813" sldId="291"/>
            <ac:spMk id="7" creationId="{A6262343-CFE8-A0FE-213E-EF001B140AD6}"/>
          </ac:spMkLst>
        </pc:spChg>
        <pc:spChg chg="add del mod">
          <ac:chgData name="冠辰 李" userId="a9b44f5b934ee55f" providerId="LiveId" clId="{0EBC3572-1EDC-4BA5-A5AE-F6E30B75E094}" dt="2024-05-13T06:43:37.929" v="7560" actId="478"/>
          <ac:spMkLst>
            <pc:docMk/>
            <pc:sldMk cId="2452920813" sldId="291"/>
            <ac:spMk id="10" creationId="{C7135651-6856-84A9-F467-9991213157DA}"/>
          </ac:spMkLst>
        </pc:spChg>
        <pc:spChg chg="add mod">
          <ac:chgData name="冠辰 李" userId="a9b44f5b934ee55f" providerId="LiveId" clId="{0EBC3572-1EDC-4BA5-A5AE-F6E30B75E094}" dt="2024-05-13T07:01:44.092" v="7950" actId="20577"/>
          <ac:spMkLst>
            <pc:docMk/>
            <pc:sldMk cId="2452920813" sldId="291"/>
            <ac:spMk id="12" creationId="{399F1D7D-40D5-0549-8DED-7B4BCA0A078B}"/>
          </ac:spMkLst>
        </pc:spChg>
        <pc:spChg chg="add mod">
          <ac:chgData name="冠辰 李" userId="a9b44f5b934ee55f" providerId="LiveId" clId="{0EBC3572-1EDC-4BA5-A5AE-F6E30B75E094}" dt="2024-05-13T07:01:30.323" v="7926" actId="1037"/>
          <ac:spMkLst>
            <pc:docMk/>
            <pc:sldMk cId="2452920813" sldId="291"/>
            <ac:spMk id="15" creationId="{621AE760-D986-0DE1-C3CB-848DACCB0720}"/>
          </ac:spMkLst>
        </pc:spChg>
        <pc:spChg chg="add mod">
          <ac:chgData name="冠辰 李" userId="a9b44f5b934ee55f" providerId="LiveId" clId="{0EBC3572-1EDC-4BA5-A5AE-F6E30B75E094}" dt="2024-05-13T06:41:57.627" v="7535" actId="403"/>
          <ac:spMkLst>
            <pc:docMk/>
            <pc:sldMk cId="2452920813" sldId="291"/>
            <ac:spMk id="18" creationId="{450A52BC-8041-FCB6-04DC-3A2F27DBC106}"/>
          </ac:spMkLst>
        </pc:spChg>
        <pc:spChg chg="add mod">
          <ac:chgData name="冠辰 李" userId="a9b44f5b934ee55f" providerId="LiveId" clId="{0EBC3572-1EDC-4BA5-A5AE-F6E30B75E094}" dt="2024-05-13T06:46:32.735" v="7681" actId="1037"/>
          <ac:spMkLst>
            <pc:docMk/>
            <pc:sldMk cId="2452920813" sldId="291"/>
            <ac:spMk id="22" creationId="{0F655BDC-3625-FBFD-321B-1271684CEEA3}"/>
          </ac:spMkLst>
        </pc:spChg>
        <pc:spChg chg="add del">
          <ac:chgData name="冠辰 李" userId="a9b44f5b934ee55f" providerId="LiveId" clId="{0EBC3572-1EDC-4BA5-A5AE-F6E30B75E094}" dt="2024-05-13T02:48:48.224" v="7145"/>
          <ac:spMkLst>
            <pc:docMk/>
            <pc:sldMk cId="2452920813" sldId="291"/>
            <ac:spMk id="26" creationId="{417444B7-90F6-C6EA-1570-7378EB08154D}"/>
          </ac:spMkLst>
        </pc:spChg>
        <pc:spChg chg="add mod">
          <ac:chgData name="冠辰 李" userId="a9b44f5b934ee55f" providerId="LiveId" clId="{0EBC3572-1EDC-4BA5-A5AE-F6E30B75E094}" dt="2024-05-13T06:54:44.389" v="7913" actId="1036"/>
          <ac:spMkLst>
            <pc:docMk/>
            <pc:sldMk cId="2452920813" sldId="291"/>
            <ac:spMk id="29" creationId="{D516B5B7-7E70-5269-371A-4A4B6DA87EB9}"/>
          </ac:spMkLst>
        </pc:spChg>
        <pc:spChg chg="add mod">
          <ac:chgData name="冠辰 李" userId="a9b44f5b934ee55f" providerId="LiveId" clId="{0EBC3572-1EDC-4BA5-A5AE-F6E30B75E094}" dt="2024-05-13T06:54:07.177" v="7878" actId="1035"/>
          <ac:spMkLst>
            <pc:docMk/>
            <pc:sldMk cId="2452920813" sldId="291"/>
            <ac:spMk id="32" creationId="{82BA0BB0-2359-EDF7-C148-D2F872005520}"/>
          </ac:spMkLst>
        </pc:spChg>
        <pc:spChg chg="add mod">
          <ac:chgData name="冠辰 李" userId="a9b44f5b934ee55f" providerId="LiveId" clId="{0EBC3572-1EDC-4BA5-A5AE-F6E30B75E094}" dt="2024-05-13T06:54:07.177" v="7878" actId="1035"/>
          <ac:spMkLst>
            <pc:docMk/>
            <pc:sldMk cId="2452920813" sldId="291"/>
            <ac:spMk id="33" creationId="{FEB76C92-9084-C013-064E-2305ED75913B}"/>
          </ac:spMkLst>
        </pc:spChg>
        <pc:spChg chg="add mod">
          <ac:chgData name="冠辰 李" userId="a9b44f5b934ee55f" providerId="LiveId" clId="{0EBC3572-1EDC-4BA5-A5AE-F6E30B75E094}" dt="2024-05-13T06:53:56.224" v="7850" actId="1035"/>
          <ac:spMkLst>
            <pc:docMk/>
            <pc:sldMk cId="2452920813" sldId="291"/>
            <ac:spMk id="34" creationId="{310966A9-60A8-2F9D-32ED-AA31167D3642}"/>
          </ac:spMkLst>
        </pc:spChg>
        <pc:spChg chg="add mod">
          <ac:chgData name="冠辰 李" userId="a9b44f5b934ee55f" providerId="LiveId" clId="{0EBC3572-1EDC-4BA5-A5AE-F6E30B75E094}" dt="2024-05-13T06:53:56.224" v="7850" actId="1035"/>
          <ac:spMkLst>
            <pc:docMk/>
            <pc:sldMk cId="2452920813" sldId="291"/>
            <ac:spMk id="37" creationId="{BFCE969B-AF5C-9621-3455-8972D8DC50DB}"/>
          </ac:spMkLst>
        </pc:spChg>
        <pc:grpChg chg="add mod">
          <ac:chgData name="冠辰 李" userId="a9b44f5b934ee55f" providerId="LiveId" clId="{0EBC3572-1EDC-4BA5-A5AE-F6E30B75E094}" dt="2024-05-11T04:04:09.043" v="911"/>
          <ac:grpSpMkLst>
            <pc:docMk/>
            <pc:sldMk cId="2452920813" sldId="291"/>
            <ac:grpSpMk id="2" creationId="{8F6560EF-2E4F-D2A2-B327-C68B0A9272AE}"/>
          </ac:grpSpMkLst>
        </pc:grpChg>
        <pc:grpChg chg="add mod">
          <ac:chgData name="冠辰 李" userId="a9b44f5b934ee55f" providerId="LiveId" clId="{0EBC3572-1EDC-4BA5-A5AE-F6E30B75E094}" dt="2024-05-13T06:46:51.611" v="7693" actId="164"/>
          <ac:grpSpMkLst>
            <pc:docMk/>
            <pc:sldMk cId="2452920813" sldId="291"/>
            <ac:grpSpMk id="31" creationId="{3AEEF23A-314B-C6EC-570E-379B94823FA3}"/>
          </ac:grpSpMkLst>
        </pc:grpChg>
        <pc:grpChg chg="add mod">
          <ac:chgData name="冠辰 李" userId="a9b44f5b934ee55f" providerId="LiveId" clId="{0EBC3572-1EDC-4BA5-A5AE-F6E30B75E094}" dt="2024-05-13T06:54:19.862" v="7907" actId="1036"/>
          <ac:grpSpMkLst>
            <pc:docMk/>
            <pc:sldMk cId="2452920813" sldId="291"/>
            <ac:grpSpMk id="39" creationId="{1E8F01A3-8FC0-BDF3-27B2-7A01B5A69927}"/>
          </ac:grpSpMkLst>
        </pc:grpChg>
        <pc:grpChg chg="del mod">
          <ac:chgData name="冠辰 李" userId="a9b44f5b934ee55f" providerId="LiveId" clId="{0EBC3572-1EDC-4BA5-A5AE-F6E30B75E094}" dt="2024-05-13T01:37:21.765" v="6852" actId="478"/>
          <ac:grpSpMkLst>
            <pc:docMk/>
            <pc:sldMk cId="2452920813" sldId="291"/>
            <ac:grpSpMk id="58" creationId="{0F839C26-15FE-825C-7D4C-E2C5F52E397D}"/>
          </ac:grpSpMkLst>
        </pc:grpChg>
        <pc:graphicFrameChg chg="add del mod">
          <ac:chgData name="冠辰 李" userId="a9b44f5b934ee55f" providerId="LiveId" clId="{0EBC3572-1EDC-4BA5-A5AE-F6E30B75E094}" dt="2024-05-13T02:12:32.380" v="6946"/>
          <ac:graphicFrameMkLst>
            <pc:docMk/>
            <pc:sldMk cId="2452920813" sldId="291"/>
            <ac:graphicFrameMk id="7" creationId="{279E0123-4B26-8F74-05C6-6DD076CF0F92}"/>
          </ac:graphicFrameMkLst>
        </pc:graphicFrameChg>
        <pc:graphicFrameChg chg="add del mod">
          <ac:chgData name="冠辰 李" userId="a9b44f5b934ee55f" providerId="LiveId" clId="{0EBC3572-1EDC-4BA5-A5AE-F6E30B75E094}" dt="2024-05-13T02:40:59.169" v="7117" actId="478"/>
          <ac:graphicFrameMkLst>
            <pc:docMk/>
            <pc:sldMk cId="2452920813" sldId="291"/>
            <ac:graphicFrameMk id="8" creationId="{CC203CC4-6EA3-CD96-D303-416E5A6148A7}"/>
          </ac:graphicFrameMkLst>
        </pc:graphicFrameChg>
        <pc:graphicFrameChg chg="add del mod">
          <ac:chgData name="冠辰 李" userId="a9b44f5b934ee55f" providerId="LiveId" clId="{0EBC3572-1EDC-4BA5-A5AE-F6E30B75E094}" dt="2024-05-13T02:48:37.116" v="7139" actId="478"/>
          <ac:graphicFrameMkLst>
            <pc:docMk/>
            <pc:sldMk cId="2452920813" sldId="291"/>
            <ac:graphicFrameMk id="9" creationId="{ECB2F5AA-43F5-3FB8-EAA4-625008A701DF}"/>
          </ac:graphicFrameMkLst>
        </pc:graphicFrameChg>
        <pc:graphicFrameChg chg="add del mod">
          <ac:chgData name="冠辰 李" userId="a9b44f5b934ee55f" providerId="LiveId" clId="{0EBC3572-1EDC-4BA5-A5AE-F6E30B75E094}" dt="2024-05-13T06:38:21.828" v="7420"/>
          <ac:graphicFrameMkLst>
            <pc:docMk/>
            <pc:sldMk cId="2452920813" sldId="291"/>
            <ac:graphicFrameMk id="30" creationId="{4246DA84-F910-89D2-3ADE-9929964B2C0F}"/>
          </ac:graphicFrameMkLst>
        </pc:graphicFrameChg>
        <pc:picChg chg="mod">
          <ac:chgData name="冠辰 李" userId="a9b44f5b934ee55f" providerId="LiveId" clId="{0EBC3572-1EDC-4BA5-A5AE-F6E30B75E094}" dt="2024-05-11T04:04:09.043" v="911"/>
          <ac:picMkLst>
            <pc:docMk/>
            <pc:sldMk cId="2452920813" sldId="291"/>
            <ac:picMk id="4" creationId="{93477EE2-EE06-31D5-FCA5-373119913202}"/>
          </ac:picMkLst>
        </pc:picChg>
        <pc:cxnChg chg="mod">
          <ac:chgData name="冠辰 李" userId="a9b44f5b934ee55f" providerId="LiveId" clId="{0EBC3572-1EDC-4BA5-A5AE-F6E30B75E094}" dt="2024-05-13T01:37:21.765" v="6852" actId="478"/>
          <ac:cxnSpMkLst>
            <pc:docMk/>
            <pc:sldMk cId="2452920813" sldId="291"/>
            <ac:cxnSpMk id="44" creationId="{361E1209-9120-3467-CE26-F6D163C04512}"/>
          </ac:cxnSpMkLst>
        </pc:cxnChg>
      </pc:sldChg>
      <pc:sldChg chg="addSp delSp modSp mod ord">
        <pc:chgData name="冠辰 李" userId="a9b44f5b934ee55f" providerId="LiveId" clId="{0EBC3572-1EDC-4BA5-A5AE-F6E30B75E094}" dt="2024-05-22T04:09:44.900" v="13269" actId="20577"/>
        <pc:sldMkLst>
          <pc:docMk/>
          <pc:sldMk cId="3653973537" sldId="292"/>
        </pc:sldMkLst>
        <pc:spChg chg="mod">
          <ac:chgData name="冠辰 李" userId="a9b44f5b934ee55f" providerId="LiveId" clId="{0EBC3572-1EDC-4BA5-A5AE-F6E30B75E094}" dt="2024-05-11T04:04:10.464" v="912"/>
          <ac:spMkLst>
            <pc:docMk/>
            <pc:sldMk cId="3653973537" sldId="292"/>
            <ac:spMk id="3" creationId="{EDA0CEC7-5BDE-6512-3ACE-6ED58FB2F967}"/>
          </ac:spMkLst>
        </pc:spChg>
        <pc:spChg chg="add mod">
          <ac:chgData name="冠辰 李" userId="a9b44f5b934ee55f" providerId="LiveId" clId="{0EBC3572-1EDC-4BA5-A5AE-F6E30B75E094}" dt="2024-05-13T01:19:02.430" v="6449"/>
          <ac:spMkLst>
            <pc:docMk/>
            <pc:sldMk cId="3653973537" sldId="292"/>
            <ac:spMk id="5" creationId="{E62F960C-30A9-C19B-D4AB-DED559BF8CD2}"/>
          </ac:spMkLst>
        </pc:spChg>
        <pc:spChg chg="add mod">
          <ac:chgData name="冠辰 李" userId="a9b44f5b934ee55f" providerId="LiveId" clId="{0EBC3572-1EDC-4BA5-A5AE-F6E30B75E094}" dt="2024-05-13T02:22:06.383" v="7003" actId="14100"/>
          <ac:spMkLst>
            <pc:docMk/>
            <pc:sldMk cId="3653973537" sldId="292"/>
            <ac:spMk id="6" creationId="{006FC2B2-7D70-3E56-F76F-21B46E29E264}"/>
          </ac:spMkLst>
        </pc:spChg>
        <pc:spChg chg="add mod">
          <ac:chgData name="冠辰 李" userId="a9b44f5b934ee55f" providerId="LiveId" clId="{0EBC3572-1EDC-4BA5-A5AE-F6E30B75E094}" dt="2024-05-22T04:09:44.900" v="13269" actId="20577"/>
          <ac:spMkLst>
            <pc:docMk/>
            <pc:sldMk cId="3653973537" sldId="292"/>
            <ac:spMk id="7" creationId="{715A7C68-A419-C449-53F0-C7E00B4062C0}"/>
          </ac:spMkLst>
        </pc:spChg>
        <pc:spChg chg="del">
          <ac:chgData name="冠辰 李" userId="a9b44f5b934ee55f" providerId="LiveId" clId="{0EBC3572-1EDC-4BA5-A5AE-F6E30B75E094}" dt="2024-05-13T01:38:35.087" v="6943" actId="478"/>
          <ac:spMkLst>
            <pc:docMk/>
            <pc:sldMk cId="3653973537" sldId="292"/>
            <ac:spMk id="63" creationId="{6AAC2F90-E5BD-062C-0540-9F36C64A11DD}"/>
          </ac:spMkLst>
        </pc:spChg>
        <pc:spChg chg="del">
          <ac:chgData name="冠辰 李" userId="a9b44f5b934ee55f" providerId="LiveId" clId="{0EBC3572-1EDC-4BA5-A5AE-F6E30B75E094}" dt="2024-05-13T01:38:35.087" v="6943" actId="478"/>
          <ac:spMkLst>
            <pc:docMk/>
            <pc:sldMk cId="3653973537" sldId="292"/>
            <ac:spMk id="64" creationId="{E2D7D3BE-88BB-3588-81F7-CAB0ED9F0BD7}"/>
          </ac:spMkLst>
        </pc:spChg>
        <pc:spChg chg="del">
          <ac:chgData name="冠辰 李" userId="a9b44f5b934ee55f" providerId="LiveId" clId="{0EBC3572-1EDC-4BA5-A5AE-F6E30B75E094}" dt="2024-05-13T01:38:35.087" v="6943" actId="478"/>
          <ac:spMkLst>
            <pc:docMk/>
            <pc:sldMk cId="3653973537" sldId="292"/>
            <ac:spMk id="71" creationId="{B291DA39-A0F8-852B-50F0-A20FFEFEDEB6}"/>
          </ac:spMkLst>
        </pc:spChg>
        <pc:spChg chg="del">
          <ac:chgData name="冠辰 李" userId="a9b44f5b934ee55f" providerId="LiveId" clId="{0EBC3572-1EDC-4BA5-A5AE-F6E30B75E094}" dt="2024-05-13T01:38:35.087" v="6943" actId="478"/>
          <ac:spMkLst>
            <pc:docMk/>
            <pc:sldMk cId="3653973537" sldId="292"/>
            <ac:spMk id="72" creationId="{68E6E9DF-860C-DDFD-B9D6-DD1CD8905D19}"/>
          </ac:spMkLst>
        </pc:spChg>
        <pc:spChg chg="del">
          <ac:chgData name="冠辰 李" userId="a9b44f5b934ee55f" providerId="LiveId" clId="{0EBC3572-1EDC-4BA5-A5AE-F6E30B75E094}" dt="2024-05-13T01:38:35.087" v="6943" actId="478"/>
          <ac:spMkLst>
            <pc:docMk/>
            <pc:sldMk cId="3653973537" sldId="292"/>
            <ac:spMk id="73" creationId="{E90C0FA2-DECB-02A2-7CFB-6C8DB6F29899}"/>
          </ac:spMkLst>
        </pc:spChg>
        <pc:spChg chg="del">
          <ac:chgData name="冠辰 李" userId="a9b44f5b934ee55f" providerId="LiveId" clId="{0EBC3572-1EDC-4BA5-A5AE-F6E30B75E094}" dt="2024-05-13T01:38:35.087" v="6943" actId="478"/>
          <ac:spMkLst>
            <pc:docMk/>
            <pc:sldMk cId="3653973537" sldId="292"/>
            <ac:spMk id="74" creationId="{D9F57CDF-A10B-69D6-BA08-B707FF6D3586}"/>
          </ac:spMkLst>
        </pc:spChg>
        <pc:spChg chg="del">
          <ac:chgData name="冠辰 李" userId="a9b44f5b934ee55f" providerId="LiveId" clId="{0EBC3572-1EDC-4BA5-A5AE-F6E30B75E094}" dt="2024-05-13T01:38:35.087" v="6943" actId="478"/>
          <ac:spMkLst>
            <pc:docMk/>
            <pc:sldMk cId="3653973537" sldId="292"/>
            <ac:spMk id="75" creationId="{E6E30BF5-909C-3874-914D-4330DE5DD13B}"/>
          </ac:spMkLst>
        </pc:spChg>
        <pc:spChg chg="del">
          <ac:chgData name="冠辰 李" userId="a9b44f5b934ee55f" providerId="LiveId" clId="{0EBC3572-1EDC-4BA5-A5AE-F6E30B75E094}" dt="2024-05-13T01:38:35.087" v="6943" actId="478"/>
          <ac:spMkLst>
            <pc:docMk/>
            <pc:sldMk cId="3653973537" sldId="292"/>
            <ac:spMk id="76" creationId="{10FD33A8-1257-808E-A997-FF72D70E37DB}"/>
          </ac:spMkLst>
        </pc:spChg>
        <pc:spChg chg="del">
          <ac:chgData name="冠辰 李" userId="a9b44f5b934ee55f" providerId="LiveId" clId="{0EBC3572-1EDC-4BA5-A5AE-F6E30B75E094}" dt="2024-05-13T01:38:35.087" v="6943" actId="478"/>
          <ac:spMkLst>
            <pc:docMk/>
            <pc:sldMk cId="3653973537" sldId="292"/>
            <ac:spMk id="78" creationId="{B1D859CD-EFD6-B13A-F240-23197D1DF4CD}"/>
          </ac:spMkLst>
        </pc:spChg>
        <pc:spChg chg="del">
          <ac:chgData name="冠辰 李" userId="a9b44f5b934ee55f" providerId="LiveId" clId="{0EBC3572-1EDC-4BA5-A5AE-F6E30B75E094}" dt="2024-05-13T01:38:35.087" v="6943" actId="478"/>
          <ac:spMkLst>
            <pc:docMk/>
            <pc:sldMk cId="3653973537" sldId="292"/>
            <ac:spMk id="79" creationId="{81FEF545-12E7-DE2F-3FDF-1245F7CF253A}"/>
          </ac:spMkLst>
        </pc:spChg>
        <pc:spChg chg="del">
          <ac:chgData name="冠辰 李" userId="a9b44f5b934ee55f" providerId="LiveId" clId="{0EBC3572-1EDC-4BA5-A5AE-F6E30B75E094}" dt="2024-05-13T01:38:35.087" v="6943" actId="478"/>
          <ac:spMkLst>
            <pc:docMk/>
            <pc:sldMk cId="3653973537" sldId="292"/>
            <ac:spMk id="93" creationId="{8123A0F8-3F93-4403-FE02-A6BE14131072}"/>
          </ac:spMkLst>
        </pc:spChg>
        <pc:spChg chg="del">
          <ac:chgData name="冠辰 李" userId="a9b44f5b934ee55f" providerId="LiveId" clId="{0EBC3572-1EDC-4BA5-A5AE-F6E30B75E094}" dt="2024-05-13T01:38:35.087" v="6943" actId="478"/>
          <ac:spMkLst>
            <pc:docMk/>
            <pc:sldMk cId="3653973537" sldId="292"/>
            <ac:spMk id="95" creationId="{D7B3FFF0-3A01-7F5A-E274-E61F3E9ED6B9}"/>
          </ac:spMkLst>
        </pc:spChg>
        <pc:spChg chg="del">
          <ac:chgData name="冠辰 李" userId="a9b44f5b934ee55f" providerId="LiveId" clId="{0EBC3572-1EDC-4BA5-A5AE-F6E30B75E094}" dt="2024-05-13T01:38:35.087" v="6943" actId="478"/>
          <ac:spMkLst>
            <pc:docMk/>
            <pc:sldMk cId="3653973537" sldId="292"/>
            <ac:spMk id="96" creationId="{FDD7046D-7D0E-F505-1C60-713E5B22D96B}"/>
          </ac:spMkLst>
        </pc:spChg>
        <pc:spChg chg="del">
          <ac:chgData name="冠辰 李" userId="a9b44f5b934ee55f" providerId="LiveId" clId="{0EBC3572-1EDC-4BA5-A5AE-F6E30B75E094}" dt="2024-05-13T01:38:35.087" v="6943" actId="478"/>
          <ac:spMkLst>
            <pc:docMk/>
            <pc:sldMk cId="3653973537" sldId="292"/>
            <ac:spMk id="103" creationId="{E47C79AE-CDC2-ABC3-B9FA-DF2652E0789D}"/>
          </ac:spMkLst>
        </pc:spChg>
        <pc:spChg chg="del">
          <ac:chgData name="冠辰 李" userId="a9b44f5b934ee55f" providerId="LiveId" clId="{0EBC3572-1EDC-4BA5-A5AE-F6E30B75E094}" dt="2024-05-13T01:38:35.087" v="6943" actId="478"/>
          <ac:spMkLst>
            <pc:docMk/>
            <pc:sldMk cId="3653973537" sldId="292"/>
            <ac:spMk id="105" creationId="{EAC66F42-ECDB-79B4-0C11-2D405712F703}"/>
          </ac:spMkLst>
        </pc:spChg>
        <pc:spChg chg="del">
          <ac:chgData name="冠辰 李" userId="a9b44f5b934ee55f" providerId="LiveId" clId="{0EBC3572-1EDC-4BA5-A5AE-F6E30B75E094}" dt="2024-05-13T01:38:35.087" v="6943" actId="478"/>
          <ac:spMkLst>
            <pc:docMk/>
            <pc:sldMk cId="3653973537" sldId="292"/>
            <ac:spMk id="106" creationId="{4270DAC8-7A78-D61E-4A5A-730AF429B9B1}"/>
          </ac:spMkLst>
        </pc:spChg>
        <pc:spChg chg="del">
          <ac:chgData name="冠辰 李" userId="a9b44f5b934ee55f" providerId="LiveId" clId="{0EBC3572-1EDC-4BA5-A5AE-F6E30B75E094}" dt="2024-05-13T01:38:35.087" v="6943" actId="478"/>
          <ac:spMkLst>
            <pc:docMk/>
            <pc:sldMk cId="3653973537" sldId="292"/>
            <ac:spMk id="113" creationId="{AC7F2E82-B5BD-EE76-126C-7887F876B28A}"/>
          </ac:spMkLst>
        </pc:spChg>
        <pc:grpChg chg="add mod">
          <ac:chgData name="冠辰 李" userId="a9b44f5b934ee55f" providerId="LiveId" clId="{0EBC3572-1EDC-4BA5-A5AE-F6E30B75E094}" dt="2024-05-11T04:04:10.464" v="912"/>
          <ac:grpSpMkLst>
            <pc:docMk/>
            <pc:sldMk cId="3653973537" sldId="292"/>
            <ac:grpSpMk id="2" creationId="{7825C47B-9B9F-E3D6-48AA-C04C70A6F107}"/>
          </ac:grpSpMkLst>
        </pc:grpChg>
        <pc:grpChg chg="del">
          <ac:chgData name="冠辰 李" userId="a9b44f5b934ee55f" providerId="LiveId" clId="{0EBC3572-1EDC-4BA5-A5AE-F6E30B75E094}" dt="2024-05-13T01:38:35.087" v="6943" actId="478"/>
          <ac:grpSpMkLst>
            <pc:docMk/>
            <pc:sldMk cId="3653973537" sldId="292"/>
            <ac:grpSpMk id="27" creationId="{F24D2D0A-71CD-95B7-6B01-5462BD5D451A}"/>
          </ac:grpSpMkLst>
        </pc:grpChg>
        <pc:grpChg chg="del">
          <ac:chgData name="冠辰 李" userId="a9b44f5b934ee55f" providerId="LiveId" clId="{0EBC3572-1EDC-4BA5-A5AE-F6E30B75E094}" dt="2024-05-13T01:38:35.087" v="6943" actId="478"/>
          <ac:grpSpMkLst>
            <pc:docMk/>
            <pc:sldMk cId="3653973537" sldId="292"/>
            <ac:grpSpMk id="28" creationId="{EDFB1B66-7388-62AD-7928-FE967A9BDEE1}"/>
          </ac:grpSpMkLst>
        </pc:grpChg>
        <pc:grpChg chg="del">
          <ac:chgData name="冠辰 李" userId="a9b44f5b934ee55f" providerId="LiveId" clId="{0EBC3572-1EDC-4BA5-A5AE-F6E30B75E094}" dt="2024-05-13T01:38:35.087" v="6943" actId="478"/>
          <ac:grpSpMkLst>
            <pc:docMk/>
            <pc:sldMk cId="3653973537" sldId="292"/>
            <ac:grpSpMk id="32" creationId="{20C2B5F1-465C-4EA0-F35F-A149FA6DF6E6}"/>
          </ac:grpSpMkLst>
        </pc:grpChg>
        <pc:grpChg chg="del">
          <ac:chgData name="冠辰 李" userId="a9b44f5b934ee55f" providerId="LiveId" clId="{0EBC3572-1EDC-4BA5-A5AE-F6E30B75E094}" dt="2024-05-13T01:38:35.087" v="6943" actId="478"/>
          <ac:grpSpMkLst>
            <pc:docMk/>
            <pc:sldMk cId="3653973537" sldId="292"/>
            <ac:grpSpMk id="36" creationId="{0AC3D463-1F94-49B8-63A0-333A2C649F36}"/>
          </ac:grpSpMkLst>
        </pc:grpChg>
        <pc:grpChg chg="del">
          <ac:chgData name="冠辰 李" userId="a9b44f5b934ee55f" providerId="LiveId" clId="{0EBC3572-1EDC-4BA5-A5AE-F6E30B75E094}" dt="2024-05-13T01:38:35.087" v="6943" actId="478"/>
          <ac:grpSpMkLst>
            <pc:docMk/>
            <pc:sldMk cId="3653973537" sldId="292"/>
            <ac:grpSpMk id="40" creationId="{F3F8FA69-F6BD-95AC-6FCF-F8250D1DEED2}"/>
          </ac:grpSpMkLst>
        </pc:grpChg>
        <pc:grpChg chg="del">
          <ac:chgData name="冠辰 李" userId="a9b44f5b934ee55f" providerId="LiveId" clId="{0EBC3572-1EDC-4BA5-A5AE-F6E30B75E094}" dt="2024-05-13T01:38:35.087" v="6943" actId="478"/>
          <ac:grpSpMkLst>
            <pc:docMk/>
            <pc:sldMk cId="3653973537" sldId="292"/>
            <ac:grpSpMk id="44" creationId="{6AAF6DF9-8AD1-AF72-9D5C-C612D1C7BAC6}"/>
          </ac:grpSpMkLst>
        </pc:grpChg>
        <pc:grpChg chg="del">
          <ac:chgData name="冠辰 李" userId="a9b44f5b934ee55f" providerId="LiveId" clId="{0EBC3572-1EDC-4BA5-A5AE-F6E30B75E094}" dt="2024-05-13T01:38:35.087" v="6943" actId="478"/>
          <ac:grpSpMkLst>
            <pc:docMk/>
            <pc:sldMk cId="3653973537" sldId="292"/>
            <ac:grpSpMk id="48" creationId="{BE6F2D58-11D9-EAAA-BCD2-92EEF14E5511}"/>
          </ac:grpSpMkLst>
        </pc:grpChg>
        <pc:grpChg chg="del">
          <ac:chgData name="冠辰 李" userId="a9b44f5b934ee55f" providerId="LiveId" clId="{0EBC3572-1EDC-4BA5-A5AE-F6E30B75E094}" dt="2024-05-13T01:38:35.087" v="6943" actId="478"/>
          <ac:grpSpMkLst>
            <pc:docMk/>
            <pc:sldMk cId="3653973537" sldId="292"/>
            <ac:grpSpMk id="52" creationId="{6E527912-097A-44E7-9D94-E7EA2ED16C4E}"/>
          </ac:grpSpMkLst>
        </pc:grpChg>
        <pc:graphicFrameChg chg="add del mod">
          <ac:chgData name="冠辰 李" userId="a9b44f5b934ee55f" providerId="LiveId" clId="{0EBC3572-1EDC-4BA5-A5AE-F6E30B75E094}" dt="2024-05-13T02:19:24.621" v="6967"/>
          <ac:graphicFrameMkLst>
            <pc:docMk/>
            <pc:sldMk cId="3653973537" sldId="292"/>
            <ac:graphicFrameMk id="7" creationId="{7FF76E04-A78D-37D9-C410-834ED541BE14}"/>
          </ac:graphicFrameMkLst>
        </pc:graphicFrameChg>
        <pc:graphicFrameChg chg="add mod modGraphic">
          <ac:chgData name="冠辰 李" userId="a9b44f5b934ee55f" providerId="LiveId" clId="{0EBC3572-1EDC-4BA5-A5AE-F6E30B75E094}" dt="2024-05-13T02:32:47.334" v="7065"/>
          <ac:graphicFrameMkLst>
            <pc:docMk/>
            <pc:sldMk cId="3653973537" sldId="292"/>
            <ac:graphicFrameMk id="8" creationId="{53357AA7-743B-F14C-22C0-88679C7CBFE6}"/>
          </ac:graphicFrameMkLst>
        </pc:graphicFrameChg>
        <pc:graphicFrameChg chg="add del mod">
          <ac:chgData name="冠辰 李" userId="a9b44f5b934ee55f" providerId="LiveId" clId="{0EBC3572-1EDC-4BA5-A5AE-F6E30B75E094}" dt="2024-05-13T02:19:47.395" v="6976"/>
          <ac:graphicFrameMkLst>
            <pc:docMk/>
            <pc:sldMk cId="3653973537" sldId="292"/>
            <ac:graphicFrameMk id="9" creationId="{C81CAE5B-D9EB-5AD6-0BA6-7643518B53CB}"/>
          </ac:graphicFrameMkLst>
        </pc:graphicFrameChg>
        <pc:graphicFrameChg chg="add mod modGraphic">
          <ac:chgData name="冠辰 李" userId="a9b44f5b934ee55f" providerId="LiveId" clId="{0EBC3572-1EDC-4BA5-A5AE-F6E30B75E094}" dt="2024-05-13T02:33:01.060" v="7067"/>
          <ac:graphicFrameMkLst>
            <pc:docMk/>
            <pc:sldMk cId="3653973537" sldId="292"/>
            <ac:graphicFrameMk id="10" creationId="{5DBE940C-1F13-5D4C-51A4-3A51E53E8FD9}"/>
          </ac:graphicFrameMkLst>
        </pc:graphicFrameChg>
        <pc:graphicFrameChg chg="del">
          <ac:chgData name="冠辰 李" userId="a9b44f5b934ee55f" providerId="LiveId" clId="{0EBC3572-1EDC-4BA5-A5AE-F6E30B75E094}" dt="2024-05-13T01:38:35.087" v="6943" actId="478"/>
          <ac:graphicFrameMkLst>
            <pc:docMk/>
            <pc:sldMk cId="3653973537" sldId="292"/>
            <ac:graphicFrameMk id="56" creationId="{50220C49-6A31-EF50-B3C5-49A0BEFF26CB}"/>
          </ac:graphicFrameMkLst>
        </pc:graphicFrameChg>
        <pc:graphicFrameChg chg="del">
          <ac:chgData name="冠辰 李" userId="a9b44f5b934ee55f" providerId="LiveId" clId="{0EBC3572-1EDC-4BA5-A5AE-F6E30B75E094}" dt="2024-05-13T01:38:35.087" v="6943" actId="478"/>
          <ac:graphicFrameMkLst>
            <pc:docMk/>
            <pc:sldMk cId="3653973537" sldId="292"/>
            <ac:graphicFrameMk id="77" creationId="{A4B7372F-2DC3-9D30-A7B2-DA3FC24D3F92}"/>
          </ac:graphicFrameMkLst>
        </pc:graphicFrameChg>
        <pc:graphicFrameChg chg="del">
          <ac:chgData name="冠辰 李" userId="a9b44f5b934ee55f" providerId="LiveId" clId="{0EBC3572-1EDC-4BA5-A5AE-F6E30B75E094}" dt="2024-05-13T01:38:35.087" v="6943" actId="478"/>
          <ac:graphicFrameMkLst>
            <pc:docMk/>
            <pc:sldMk cId="3653973537" sldId="292"/>
            <ac:graphicFrameMk id="94" creationId="{25F9EB16-67E6-59C1-6BC2-4F01A0A864A7}"/>
          </ac:graphicFrameMkLst>
        </pc:graphicFrameChg>
        <pc:graphicFrameChg chg="del">
          <ac:chgData name="冠辰 李" userId="a9b44f5b934ee55f" providerId="LiveId" clId="{0EBC3572-1EDC-4BA5-A5AE-F6E30B75E094}" dt="2024-05-13T01:38:35.087" v="6943" actId="478"/>
          <ac:graphicFrameMkLst>
            <pc:docMk/>
            <pc:sldMk cId="3653973537" sldId="292"/>
            <ac:graphicFrameMk id="104" creationId="{67236544-8FFB-2C36-14FC-C825CA7CD6D8}"/>
          </ac:graphicFrameMkLst>
        </pc:graphicFrameChg>
        <pc:picChg chg="mod">
          <ac:chgData name="冠辰 李" userId="a9b44f5b934ee55f" providerId="LiveId" clId="{0EBC3572-1EDC-4BA5-A5AE-F6E30B75E094}" dt="2024-05-11T04:04:10.464" v="912"/>
          <ac:picMkLst>
            <pc:docMk/>
            <pc:sldMk cId="3653973537" sldId="292"/>
            <ac:picMk id="4" creationId="{AD730718-9997-7039-C846-B2693ECA0E2D}"/>
          </ac:picMkLst>
        </pc:picChg>
        <pc:cxnChg chg="del">
          <ac:chgData name="冠辰 李" userId="a9b44f5b934ee55f" providerId="LiveId" clId="{0EBC3572-1EDC-4BA5-A5AE-F6E30B75E094}" dt="2024-05-13T01:38:35.087" v="6943" actId="478"/>
          <ac:cxnSpMkLst>
            <pc:docMk/>
            <pc:sldMk cId="3653973537" sldId="292"/>
            <ac:cxnSpMk id="66" creationId="{BFD5A46C-6272-9717-BC5F-78BEB72E24AF}"/>
          </ac:cxnSpMkLst>
        </pc:cxnChg>
        <pc:cxnChg chg="del">
          <ac:chgData name="冠辰 李" userId="a9b44f5b934ee55f" providerId="LiveId" clId="{0EBC3572-1EDC-4BA5-A5AE-F6E30B75E094}" dt="2024-05-13T01:38:35.087" v="6943" actId="478"/>
          <ac:cxnSpMkLst>
            <pc:docMk/>
            <pc:sldMk cId="3653973537" sldId="292"/>
            <ac:cxnSpMk id="67" creationId="{7E3DACF7-EEFE-27D1-87FA-D87686502BC8}"/>
          </ac:cxnSpMkLst>
        </pc:cxnChg>
        <pc:cxnChg chg="del">
          <ac:chgData name="冠辰 李" userId="a9b44f5b934ee55f" providerId="LiveId" clId="{0EBC3572-1EDC-4BA5-A5AE-F6E30B75E094}" dt="2024-05-13T01:38:35.087" v="6943" actId="478"/>
          <ac:cxnSpMkLst>
            <pc:docMk/>
            <pc:sldMk cId="3653973537" sldId="292"/>
            <ac:cxnSpMk id="68" creationId="{DDBA4B87-F419-2C55-106F-F619B2EB5036}"/>
          </ac:cxnSpMkLst>
        </pc:cxnChg>
        <pc:cxnChg chg="del">
          <ac:chgData name="冠辰 李" userId="a9b44f5b934ee55f" providerId="LiveId" clId="{0EBC3572-1EDC-4BA5-A5AE-F6E30B75E094}" dt="2024-05-13T01:38:35.087" v="6943" actId="478"/>
          <ac:cxnSpMkLst>
            <pc:docMk/>
            <pc:sldMk cId="3653973537" sldId="292"/>
            <ac:cxnSpMk id="69" creationId="{A3037EA1-DBEE-749F-4033-1EF3BF482CB1}"/>
          </ac:cxnSpMkLst>
        </pc:cxnChg>
        <pc:cxnChg chg="del">
          <ac:chgData name="冠辰 李" userId="a9b44f5b934ee55f" providerId="LiveId" clId="{0EBC3572-1EDC-4BA5-A5AE-F6E30B75E094}" dt="2024-05-13T01:38:35.087" v="6943" actId="478"/>
          <ac:cxnSpMkLst>
            <pc:docMk/>
            <pc:sldMk cId="3653973537" sldId="292"/>
            <ac:cxnSpMk id="70" creationId="{EAC108AE-2D16-9339-A0F4-EB67729AE37D}"/>
          </ac:cxnSpMkLst>
        </pc:cxnChg>
        <pc:cxnChg chg="del">
          <ac:chgData name="冠辰 李" userId="a9b44f5b934ee55f" providerId="LiveId" clId="{0EBC3572-1EDC-4BA5-A5AE-F6E30B75E094}" dt="2024-05-13T01:38:35.087" v="6943" actId="478"/>
          <ac:cxnSpMkLst>
            <pc:docMk/>
            <pc:sldMk cId="3653973537" sldId="292"/>
            <ac:cxnSpMk id="80" creationId="{F45B3DF1-563F-509D-59CC-D5AE17161566}"/>
          </ac:cxnSpMkLst>
        </pc:cxnChg>
        <pc:cxnChg chg="del">
          <ac:chgData name="冠辰 李" userId="a9b44f5b934ee55f" providerId="LiveId" clId="{0EBC3572-1EDC-4BA5-A5AE-F6E30B75E094}" dt="2024-05-13T01:38:35.087" v="6943" actId="478"/>
          <ac:cxnSpMkLst>
            <pc:docMk/>
            <pc:sldMk cId="3653973537" sldId="292"/>
            <ac:cxnSpMk id="81" creationId="{0314B4CD-FB79-2669-B7D1-41AC80FA84C0}"/>
          </ac:cxnSpMkLst>
        </pc:cxnChg>
        <pc:cxnChg chg="del">
          <ac:chgData name="冠辰 李" userId="a9b44f5b934ee55f" providerId="LiveId" clId="{0EBC3572-1EDC-4BA5-A5AE-F6E30B75E094}" dt="2024-05-13T01:38:35.087" v="6943" actId="478"/>
          <ac:cxnSpMkLst>
            <pc:docMk/>
            <pc:sldMk cId="3653973537" sldId="292"/>
            <ac:cxnSpMk id="82" creationId="{1822F80C-88FA-8F33-CDCA-80AE73CBCD8F}"/>
          </ac:cxnSpMkLst>
        </pc:cxnChg>
        <pc:cxnChg chg="del">
          <ac:chgData name="冠辰 李" userId="a9b44f5b934ee55f" providerId="LiveId" clId="{0EBC3572-1EDC-4BA5-A5AE-F6E30B75E094}" dt="2024-05-13T01:38:35.087" v="6943" actId="478"/>
          <ac:cxnSpMkLst>
            <pc:docMk/>
            <pc:sldMk cId="3653973537" sldId="292"/>
            <ac:cxnSpMk id="83" creationId="{B0EA6549-4F28-C1C4-DB06-537B7F9E0795}"/>
          </ac:cxnSpMkLst>
        </pc:cxnChg>
        <pc:cxnChg chg="del">
          <ac:chgData name="冠辰 李" userId="a9b44f5b934ee55f" providerId="LiveId" clId="{0EBC3572-1EDC-4BA5-A5AE-F6E30B75E094}" dt="2024-05-13T01:38:35.087" v="6943" actId="478"/>
          <ac:cxnSpMkLst>
            <pc:docMk/>
            <pc:sldMk cId="3653973537" sldId="292"/>
            <ac:cxnSpMk id="84" creationId="{71C2206F-7473-F930-C23F-8AA085B091FC}"/>
          </ac:cxnSpMkLst>
        </pc:cxnChg>
        <pc:cxnChg chg="del">
          <ac:chgData name="冠辰 李" userId="a9b44f5b934ee55f" providerId="LiveId" clId="{0EBC3572-1EDC-4BA5-A5AE-F6E30B75E094}" dt="2024-05-13T01:38:35.087" v="6943" actId="478"/>
          <ac:cxnSpMkLst>
            <pc:docMk/>
            <pc:sldMk cId="3653973537" sldId="292"/>
            <ac:cxnSpMk id="91" creationId="{99018D8A-3838-D702-034E-A07D9803F049}"/>
          </ac:cxnSpMkLst>
        </pc:cxnChg>
        <pc:cxnChg chg="del">
          <ac:chgData name="冠辰 李" userId="a9b44f5b934ee55f" providerId="LiveId" clId="{0EBC3572-1EDC-4BA5-A5AE-F6E30B75E094}" dt="2024-05-13T01:38:35.087" v="6943" actId="478"/>
          <ac:cxnSpMkLst>
            <pc:docMk/>
            <pc:sldMk cId="3653973537" sldId="292"/>
            <ac:cxnSpMk id="97" creationId="{9C195C68-AF97-1A6E-78F7-7765420752DB}"/>
          </ac:cxnSpMkLst>
        </pc:cxnChg>
        <pc:cxnChg chg="del">
          <ac:chgData name="冠辰 李" userId="a9b44f5b934ee55f" providerId="LiveId" clId="{0EBC3572-1EDC-4BA5-A5AE-F6E30B75E094}" dt="2024-05-13T01:38:35.087" v="6943" actId="478"/>
          <ac:cxnSpMkLst>
            <pc:docMk/>
            <pc:sldMk cId="3653973537" sldId="292"/>
            <ac:cxnSpMk id="98" creationId="{7389E2A1-A5BC-8F0F-DBF8-6EC53C156AC4}"/>
          </ac:cxnSpMkLst>
        </pc:cxnChg>
        <pc:cxnChg chg="del">
          <ac:chgData name="冠辰 李" userId="a9b44f5b934ee55f" providerId="LiveId" clId="{0EBC3572-1EDC-4BA5-A5AE-F6E30B75E094}" dt="2024-05-13T01:38:35.087" v="6943" actId="478"/>
          <ac:cxnSpMkLst>
            <pc:docMk/>
            <pc:sldMk cId="3653973537" sldId="292"/>
            <ac:cxnSpMk id="99" creationId="{E49BA674-FB4D-642A-40D9-A4477A95030A}"/>
          </ac:cxnSpMkLst>
        </pc:cxnChg>
        <pc:cxnChg chg="del">
          <ac:chgData name="冠辰 李" userId="a9b44f5b934ee55f" providerId="LiveId" clId="{0EBC3572-1EDC-4BA5-A5AE-F6E30B75E094}" dt="2024-05-13T01:38:35.087" v="6943" actId="478"/>
          <ac:cxnSpMkLst>
            <pc:docMk/>
            <pc:sldMk cId="3653973537" sldId="292"/>
            <ac:cxnSpMk id="100" creationId="{D57AA67B-761B-C680-2CD4-F94A223AC7BD}"/>
          </ac:cxnSpMkLst>
        </pc:cxnChg>
        <pc:cxnChg chg="del">
          <ac:chgData name="冠辰 李" userId="a9b44f5b934ee55f" providerId="LiveId" clId="{0EBC3572-1EDC-4BA5-A5AE-F6E30B75E094}" dt="2024-05-13T01:38:35.087" v="6943" actId="478"/>
          <ac:cxnSpMkLst>
            <pc:docMk/>
            <pc:sldMk cId="3653973537" sldId="292"/>
            <ac:cxnSpMk id="101" creationId="{57EA3862-3255-4ABE-4DE7-D09ACE182E9A}"/>
          </ac:cxnSpMkLst>
        </pc:cxnChg>
        <pc:cxnChg chg="del">
          <ac:chgData name="冠辰 李" userId="a9b44f5b934ee55f" providerId="LiveId" clId="{0EBC3572-1EDC-4BA5-A5AE-F6E30B75E094}" dt="2024-05-13T01:38:35.087" v="6943" actId="478"/>
          <ac:cxnSpMkLst>
            <pc:docMk/>
            <pc:sldMk cId="3653973537" sldId="292"/>
            <ac:cxnSpMk id="102" creationId="{4453EEDE-A432-B17F-AE19-6179815B0ECE}"/>
          </ac:cxnSpMkLst>
        </pc:cxnChg>
        <pc:cxnChg chg="del">
          <ac:chgData name="冠辰 李" userId="a9b44f5b934ee55f" providerId="LiveId" clId="{0EBC3572-1EDC-4BA5-A5AE-F6E30B75E094}" dt="2024-05-13T01:38:35.087" v="6943" actId="478"/>
          <ac:cxnSpMkLst>
            <pc:docMk/>
            <pc:sldMk cId="3653973537" sldId="292"/>
            <ac:cxnSpMk id="107" creationId="{E8777F9F-AF06-1AB9-3D20-6711B911A5DC}"/>
          </ac:cxnSpMkLst>
        </pc:cxnChg>
        <pc:cxnChg chg="del">
          <ac:chgData name="冠辰 李" userId="a9b44f5b934ee55f" providerId="LiveId" clId="{0EBC3572-1EDC-4BA5-A5AE-F6E30B75E094}" dt="2024-05-13T01:38:35.087" v="6943" actId="478"/>
          <ac:cxnSpMkLst>
            <pc:docMk/>
            <pc:sldMk cId="3653973537" sldId="292"/>
            <ac:cxnSpMk id="108" creationId="{D58636A0-E109-8799-5B10-82B07227129C}"/>
          </ac:cxnSpMkLst>
        </pc:cxnChg>
        <pc:cxnChg chg="del">
          <ac:chgData name="冠辰 李" userId="a9b44f5b934ee55f" providerId="LiveId" clId="{0EBC3572-1EDC-4BA5-A5AE-F6E30B75E094}" dt="2024-05-13T01:38:35.087" v="6943" actId="478"/>
          <ac:cxnSpMkLst>
            <pc:docMk/>
            <pc:sldMk cId="3653973537" sldId="292"/>
            <ac:cxnSpMk id="109" creationId="{50EC6321-E526-E336-BF05-5DCB69FE3D75}"/>
          </ac:cxnSpMkLst>
        </pc:cxnChg>
        <pc:cxnChg chg="del">
          <ac:chgData name="冠辰 李" userId="a9b44f5b934ee55f" providerId="LiveId" clId="{0EBC3572-1EDC-4BA5-A5AE-F6E30B75E094}" dt="2024-05-13T01:38:35.087" v="6943" actId="478"/>
          <ac:cxnSpMkLst>
            <pc:docMk/>
            <pc:sldMk cId="3653973537" sldId="292"/>
            <ac:cxnSpMk id="110" creationId="{8C293416-A053-94DC-425D-A954CE86DEE1}"/>
          </ac:cxnSpMkLst>
        </pc:cxnChg>
        <pc:cxnChg chg="del">
          <ac:chgData name="冠辰 李" userId="a9b44f5b934ee55f" providerId="LiveId" clId="{0EBC3572-1EDC-4BA5-A5AE-F6E30B75E094}" dt="2024-05-13T01:38:35.087" v="6943" actId="478"/>
          <ac:cxnSpMkLst>
            <pc:docMk/>
            <pc:sldMk cId="3653973537" sldId="292"/>
            <ac:cxnSpMk id="111" creationId="{B8DE5DD7-D5AE-ABA1-3E81-5D01E5A72FAD}"/>
          </ac:cxnSpMkLst>
        </pc:cxnChg>
        <pc:cxnChg chg="del">
          <ac:chgData name="冠辰 李" userId="a9b44f5b934ee55f" providerId="LiveId" clId="{0EBC3572-1EDC-4BA5-A5AE-F6E30B75E094}" dt="2024-05-13T01:38:35.087" v="6943" actId="478"/>
          <ac:cxnSpMkLst>
            <pc:docMk/>
            <pc:sldMk cId="3653973537" sldId="292"/>
            <ac:cxnSpMk id="112" creationId="{BB3DCC6F-9ACF-5789-9CCB-95C5281EEE71}"/>
          </ac:cxnSpMkLst>
        </pc:cxnChg>
      </pc:sldChg>
      <pc:sldChg chg="addSp delSp modSp add del mod setBg">
        <pc:chgData name="冠辰 李" userId="a9b44f5b934ee55f" providerId="LiveId" clId="{0EBC3572-1EDC-4BA5-A5AE-F6E30B75E094}" dt="2024-05-11T04:03:54.586" v="901"/>
        <pc:sldMkLst>
          <pc:docMk/>
          <pc:sldMk cId="2439416301" sldId="293"/>
        </pc:sldMkLst>
        <pc:spChg chg="mod">
          <ac:chgData name="冠辰 李" userId="a9b44f5b934ee55f" providerId="LiveId" clId="{0EBC3572-1EDC-4BA5-A5AE-F6E30B75E094}" dt="2024-05-11T04:03:54.586" v="901"/>
          <ac:spMkLst>
            <pc:docMk/>
            <pc:sldMk cId="2439416301" sldId="293"/>
            <ac:spMk id="3" creationId="{B0C9A854-2883-C62C-FAB2-463A586E8586}"/>
          </ac:spMkLst>
        </pc:spChg>
        <pc:spChg chg="mod">
          <ac:chgData name="冠辰 李" userId="a9b44f5b934ee55f" providerId="LiveId" clId="{0EBC3572-1EDC-4BA5-A5AE-F6E30B75E094}" dt="2024-05-08T01:46:59.653" v="469"/>
          <ac:spMkLst>
            <pc:docMk/>
            <pc:sldMk cId="2439416301" sldId="293"/>
            <ac:spMk id="7" creationId="{B07BBD93-D153-71A6-FEB1-5779C218AB7E}"/>
          </ac:spMkLst>
        </pc:spChg>
        <pc:spChg chg="mod">
          <ac:chgData name="冠辰 李" userId="a9b44f5b934ee55f" providerId="LiveId" clId="{0EBC3572-1EDC-4BA5-A5AE-F6E30B75E094}" dt="2024-05-08T01:46:59.653" v="469"/>
          <ac:spMkLst>
            <pc:docMk/>
            <pc:sldMk cId="2439416301" sldId="293"/>
            <ac:spMk id="15" creationId="{FAE9CA31-2FAD-79A3-E816-3286D031102C}"/>
          </ac:spMkLst>
        </pc:spChg>
        <pc:spChg chg="mod">
          <ac:chgData name="冠辰 李" userId="a9b44f5b934ee55f" providerId="LiveId" clId="{0EBC3572-1EDC-4BA5-A5AE-F6E30B75E094}" dt="2024-05-08T01:46:59.653" v="469"/>
          <ac:spMkLst>
            <pc:docMk/>
            <pc:sldMk cId="2439416301" sldId="293"/>
            <ac:spMk id="16" creationId="{90EA9A9A-2307-F50E-ECA8-A47DC7FD76C8}"/>
          </ac:spMkLst>
        </pc:spChg>
        <pc:spChg chg="mod">
          <ac:chgData name="冠辰 李" userId="a9b44f5b934ee55f" providerId="LiveId" clId="{0EBC3572-1EDC-4BA5-A5AE-F6E30B75E094}" dt="2024-05-08T01:46:59.653" v="469"/>
          <ac:spMkLst>
            <pc:docMk/>
            <pc:sldMk cId="2439416301" sldId="293"/>
            <ac:spMk id="18" creationId="{5C32B897-4B03-2787-C5A0-FCC3541F55E3}"/>
          </ac:spMkLst>
        </pc:spChg>
        <pc:spChg chg="mod">
          <ac:chgData name="冠辰 李" userId="a9b44f5b934ee55f" providerId="LiveId" clId="{0EBC3572-1EDC-4BA5-A5AE-F6E30B75E094}" dt="2024-05-08T01:46:59.653" v="469"/>
          <ac:spMkLst>
            <pc:docMk/>
            <pc:sldMk cId="2439416301" sldId="293"/>
            <ac:spMk id="19" creationId="{EE0A9512-B1C9-009A-8842-E20B23775E28}"/>
          </ac:spMkLst>
        </pc:spChg>
        <pc:spChg chg="mod">
          <ac:chgData name="冠辰 李" userId="a9b44f5b934ee55f" providerId="LiveId" clId="{0EBC3572-1EDC-4BA5-A5AE-F6E30B75E094}" dt="2024-05-08T01:46:59.653" v="469"/>
          <ac:spMkLst>
            <pc:docMk/>
            <pc:sldMk cId="2439416301" sldId="293"/>
            <ac:spMk id="21" creationId="{3BC44D82-EC21-211B-F53A-81A4C5122F48}"/>
          </ac:spMkLst>
        </pc:spChg>
        <pc:spChg chg="mod">
          <ac:chgData name="冠辰 李" userId="a9b44f5b934ee55f" providerId="LiveId" clId="{0EBC3572-1EDC-4BA5-A5AE-F6E30B75E094}" dt="2024-05-08T01:46:59.653" v="469"/>
          <ac:spMkLst>
            <pc:docMk/>
            <pc:sldMk cId="2439416301" sldId="293"/>
            <ac:spMk id="22" creationId="{99BD9238-B471-DC06-C720-EF421E97700F}"/>
          </ac:spMkLst>
        </pc:spChg>
        <pc:spChg chg="mod">
          <ac:chgData name="冠辰 李" userId="a9b44f5b934ee55f" providerId="LiveId" clId="{0EBC3572-1EDC-4BA5-A5AE-F6E30B75E094}" dt="2024-05-08T01:46:59.653" v="469"/>
          <ac:spMkLst>
            <pc:docMk/>
            <pc:sldMk cId="2439416301" sldId="293"/>
            <ac:spMk id="24" creationId="{F1DFB445-F0A9-3853-B7FE-5AFA49DDCD9D}"/>
          </ac:spMkLst>
        </pc:spChg>
        <pc:spChg chg="mod">
          <ac:chgData name="冠辰 李" userId="a9b44f5b934ee55f" providerId="LiveId" clId="{0EBC3572-1EDC-4BA5-A5AE-F6E30B75E094}" dt="2024-05-08T01:46:59.653" v="469"/>
          <ac:spMkLst>
            <pc:docMk/>
            <pc:sldMk cId="2439416301" sldId="293"/>
            <ac:spMk id="25" creationId="{7A34B70C-FF7A-F1AB-5D7C-D53EB60BCD7A}"/>
          </ac:spMkLst>
        </pc:spChg>
        <pc:spChg chg="mod">
          <ac:chgData name="冠辰 李" userId="a9b44f5b934ee55f" providerId="LiveId" clId="{0EBC3572-1EDC-4BA5-A5AE-F6E30B75E094}" dt="2024-05-08T01:46:59.653" v="469"/>
          <ac:spMkLst>
            <pc:docMk/>
            <pc:sldMk cId="2439416301" sldId="293"/>
            <ac:spMk id="27" creationId="{3F015712-98FC-66DC-80A3-70FC8E753857}"/>
          </ac:spMkLst>
        </pc:spChg>
        <pc:spChg chg="mod">
          <ac:chgData name="冠辰 李" userId="a9b44f5b934ee55f" providerId="LiveId" clId="{0EBC3572-1EDC-4BA5-A5AE-F6E30B75E094}" dt="2024-05-08T01:46:59.653" v="469"/>
          <ac:spMkLst>
            <pc:docMk/>
            <pc:sldMk cId="2439416301" sldId="293"/>
            <ac:spMk id="28" creationId="{156B33C4-0B11-8A1C-54D7-24CB7F294ED8}"/>
          </ac:spMkLst>
        </pc:spChg>
        <pc:spChg chg="mod">
          <ac:chgData name="冠辰 李" userId="a9b44f5b934ee55f" providerId="LiveId" clId="{0EBC3572-1EDC-4BA5-A5AE-F6E30B75E094}" dt="2024-05-08T01:46:59.653" v="469"/>
          <ac:spMkLst>
            <pc:docMk/>
            <pc:sldMk cId="2439416301" sldId="293"/>
            <ac:spMk id="30" creationId="{F8B62ABC-C318-4AB9-605E-0DD5FD2130B5}"/>
          </ac:spMkLst>
        </pc:spChg>
        <pc:spChg chg="mod">
          <ac:chgData name="冠辰 李" userId="a9b44f5b934ee55f" providerId="LiveId" clId="{0EBC3572-1EDC-4BA5-A5AE-F6E30B75E094}" dt="2024-05-08T01:46:59.653" v="469"/>
          <ac:spMkLst>
            <pc:docMk/>
            <pc:sldMk cId="2439416301" sldId="293"/>
            <ac:spMk id="31" creationId="{3F57EEB1-E0E7-6366-ADCB-19BD49437FCA}"/>
          </ac:spMkLst>
        </pc:spChg>
        <pc:spChg chg="mod">
          <ac:chgData name="冠辰 李" userId="a9b44f5b934ee55f" providerId="LiveId" clId="{0EBC3572-1EDC-4BA5-A5AE-F6E30B75E094}" dt="2024-05-08T02:47:50.412" v="493" actId="207"/>
          <ac:spMkLst>
            <pc:docMk/>
            <pc:sldMk cId="2439416301" sldId="293"/>
            <ac:spMk id="40" creationId="{BE320F40-1E66-4C9D-AB51-F97BAF6721DA}"/>
          </ac:spMkLst>
        </pc:spChg>
        <pc:spChg chg="mod">
          <ac:chgData name="冠辰 李" userId="a9b44f5b934ee55f" providerId="LiveId" clId="{0EBC3572-1EDC-4BA5-A5AE-F6E30B75E094}" dt="2024-05-11T03:52:06.807" v="839" actId="1037"/>
          <ac:spMkLst>
            <pc:docMk/>
            <pc:sldMk cId="2439416301" sldId="293"/>
            <ac:spMk id="41" creationId="{C5025E78-1DA9-46D6-9F2E-7B67F0814F8A}"/>
          </ac:spMkLst>
        </pc:spChg>
        <pc:spChg chg="mod">
          <ac:chgData name="冠辰 李" userId="a9b44f5b934ee55f" providerId="LiveId" clId="{0EBC3572-1EDC-4BA5-A5AE-F6E30B75E094}" dt="2024-05-08T02:47:53.561" v="494" actId="207"/>
          <ac:spMkLst>
            <pc:docMk/>
            <pc:sldMk cId="2439416301" sldId="293"/>
            <ac:spMk id="43" creationId="{9FB67883-264C-4F14-B0EF-FC3B35E827F8}"/>
          </ac:spMkLst>
        </pc:spChg>
        <pc:spChg chg="mod">
          <ac:chgData name="冠辰 李" userId="a9b44f5b934ee55f" providerId="LiveId" clId="{0EBC3572-1EDC-4BA5-A5AE-F6E30B75E094}" dt="2024-05-11T03:52:10.149" v="849" actId="1037"/>
          <ac:spMkLst>
            <pc:docMk/>
            <pc:sldMk cId="2439416301" sldId="293"/>
            <ac:spMk id="44" creationId="{1C7FB210-2F45-449A-B486-DEDE46EF97EE}"/>
          </ac:spMkLst>
        </pc:spChg>
        <pc:spChg chg="mod">
          <ac:chgData name="冠辰 李" userId="a9b44f5b934ee55f" providerId="LiveId" clId="{0EBC3572-1EDC-4BA5-A5AE-F6E30B75E094}" dt="2024-05-08T02:47:56.882" v="495" actId="207"/>
          <ac:spMkLst>
            <pc:docMk/>
            <pc:sldMk cId="2439416301" sldId="293"/>
            <ac:spMk id="46" creationId="{AF4A123F-3744-4FF1-9262-6AB379638802}"/>
          </ac:spMkLst>
        </pc:spChg>
        <pc:spChg chg="mod">
          <ac:chgData name="冠辰 李" userId="a9b44f5b934ee55f" providerId="LiveId" clId="{0EBC3572-1EDC-4BA5-A5AE-F6E30B75E094}" dt="2024-05-11T03:52:13.205" v="859" actId="1037"/>
          <ac:spMkLst>
            <pc:docMk/>
            <pc:sldMk cId="2439416301" sldId="293"/>
            <ac:spMk id="47" creationId="{36E82906-BE43-4563-873D-6A963497AE9B}"/>
          </ac:spMkLst>
        </pc:spChg>
        <pc:spChg chg="mod">
          <ac:chgData name="冠辰 李" userId="a9b44f5b934ee55f" providerId="LiveId" clId="{0EBC3572-1EDC-4BA5-A5AE-F6E30B75E094}" dt="2024-05-08T02:48:03.238" v="497" actId="207"/>
          <ac:spMkLst>
            <pc:docMk/>
            <pc:sldMk cId="2439416301" sldId="293"/>
            <ac:spMk id="49" creationId="{AD5CD211-054A-49C5-9719-FC42307F0AC7}"/>
          </ac:spMkLst>
        </pc:spChg>
        <pc:spChg chg="mod">
          <ac:chgData name="冠辰 李" userId="a9b44f5b934ee55f" providerId="LiveId" clId="{0EBC3572-1EDC-4BA5-A5AE-F6E30B75E094}" dt="2024-05-11T03:52:17.341" v="869" actId="1037"/>
          <ac:spMkLst>
            <pc:docMk/>
            <pc:sldMk cId="2439416301" sldId="293"/>
            <ac:spMk id="50" creationId="{358CD06B-ECAE-4712-BF60-344F3CD618AE}"/>
          </ac:spMkLst>
        </pc:spChg>
        <pc:spChg chg="mod">
          <ac:chgData name="冠辰 李" userId="a9b44f5b934ee55f" providerId="LiveId" clId="{0EBC3572-1EDC-4BA5-A5AE-F6E30B75E094}" dt="2024-05-08T02:47:47.281" v="492" actId="207"/>
          <ac:spMkLst>
            <pc:docMk/>
            <pc:sldMk cId="2439416301" sldId="293"/>
            <ac:spMk id="52" creationId="{AB402E33-4BD6-43A8-A0C3-7E5CA8873301}"/>
          </ac:spMkLst>
        </pc:spChg>
        <pc:spChg chg="mod">
          <ac:chgData name="冠辰 李" userId="a9b44f5b934ee55f" providerId="LiveId" clId="{0EBC3572-1EDC-4BA5-A5AE-F6E30B75E094}" dt="2024-05-11T03:52:02.703" v="829" actId="1037"/>
          <ac:spMkLst>
            <pc:docMk/>
            <pc:sldMk cId="2439416301" sldId="293"/>
            <ac:spMk id="53" creationId="{06535EB4-E0C9-43E6-A51F-788025E7F42D}"/>
          </ac:spMkLst>
        </pc:spChg>
        <pc:grpChg chg="add mod">
          <ac:chgData name="冠辰 李" userId="a9b44f5b934ee55f" providerId="LiveId" clId="{0EBC3572-1EDC-4BA5-A5AE-F6E30B75E094}" dt="2024-05-11T04:03:54.586" v="901"/>
          <ac:grpSpMkLst>
            <pc:docMk/>
            <pc:sldMk cId="2439416301" sldId="293"/>
            <ac:grpSpMk id="2" creationId="{55064E89-743E-14D6-CCBC-1B88808B1AAC}"/>
          </ac:grpSpMkLst>
        </pc:grpChg>
        <pc:grpChg chg="add mod ord">
          <ac:chgData name="冠辰 李" userId="a9b44f5b934ee55f" providerId="LiveId" clId="{0EBC3572-1EDC-4BA5-A5AE-F6E30B75E094}" dt="2024-05-08T02:21:21.413" v="491" actId="1035"/>
          <ac:grpSpMkLst>
            <pc:docMk/>
            <pc:sldMk cId="2439416301" sldId="293"/>
            <ac:grpSpMk id="6" creationId="{F1428DBB-50CC-E3FE-1010-B5157D6CAA6B}"/>
          </ac:grpSpMkLst>
        </pc:grpChg>
        <pc:grpChg chg="mod">
          <ac:chgData name="冠辰 李" userId="a9b44f5b934ee55f" providerId="LiveId" clId="{0EBC3572-1EDC-4BA5-A5AE-F6E30B75E094}" dt="2024-05-08T01:46:59.653" v="469"/>
          <ac:grpSpMkLst>
            <pc:docMk/>
            <pc:sldMk cId="2439416301" sldId="293"/>
            <ac:grpSpMk id="8" creationId="{A0D2AA33-0436-FA47-B1DE-0CB8753AC553}"/>
          </ac:grpSpMkLst>
        </pc:grpChg>
        <pc:grpChg chg="mod">
          <ac:chgData name="冠辰 李" userId="a9b44f5b934ee55f" providerId="LiveId" clId="{0EBC3572-1EDC-4BA5-A5AE-F6E30B75E094}" dt="2024-05-08T01:46:59.653" v="469"/>
          <ac:grpSpMkLst>
            <pc:docMk/>
            <pc:sldMk cId="2439416301" sldId="293"/>
            <ac:grpSpMk id="9" creationId="{9CB8DF50-C6D2-BEB5-E553-D8CD4B52005F}"/>
          </ac:grpSpMkLst>
        </pc:grpChg>
        <pc:grpChg chg="mod">
          <ac:chgData name="冠辰 李" userId="a9b44f5b934ee55f" providerId="LiveId" clId="{0EBC3572-1EDC-4BA5-A5AE-F6E30B75E094}" dt="2024-05-08T01:46:59.653" v="469"/>
          <ac:grpSpMkLst>
            <pc:docMk/>
            <pc:sldMk cId="2439416301" sldId="293"/>
            <ac:grpSpMk id="10" creationId="{2B4FC39B-AAE0-D7C6-D3E3-353F75F3E959}"/>
          </ac:grpSpMkLst>
        </pc:grpChg>
        <pc:grpChg chg="mod">
          <ac:chgData name="冠辰 李" userId="a9b44f5b934ee55f" providerId="LiveId" clId="{0EBC3572-1EDC-4BA5-A5AE-F6E30B75E094}" dt="2024-05-08T01:46:59.653" v="469"/>
          <ac:grpSpMkLst>
            <pc:docMk/>
            <pc:sldMk cId="2439416301" sldId="293"/>
            <ac:grpSpMk id="11" creationId="{3CD32C6A-DFC8-B0CA-0F82-E8896D0F3997}"/>
          </ac:grpSpMkLst>
        </pc:grpChg>
        <pc:grpChg chg="mod">
          <ac:chgData name="冠辰 李" userId="a9b44f5b934ee55f" providerId="LiveId" clId="{0EBC3572-1EDC-4BA5-A5AE-F6E30B75E094}" dt="2024-05-08T01:46:59.653" v="469"/>
          <ac:grpSpMkLst>
            <pc:docMk/>
            <pc:sldMk cId="2439416301" sldId="293"/>
            <ac:grpSpMk id="12" creationId="{03D93908-0D98-79FB-B9B3-1903C6FB6D44}"/>
          </ac:grpSpMkLst>
        </pc:grpChg>
        <pc:grpChg chg="mod">
          <ac:chgData name="冠辰 李" userId="a9b44f5b934ee55f" providerId="LiveId" clId="{0EBC3572-1EDC-4BA5-A5AE-F6E30B75E094}" dt="2024-05-08T01:46:59.653" v="469"/>
          <ac:grpSpMkLst>
            <pc:docMk/>
            <pc:sldMk cId="2439416301" sldId="293"/>
            <ac:grpSpMk id="13" creationId="{983FC7BE-511C-6914-17D5-B0C278F8CAD4}"/>
          </ac:grpSpMkLst>
        </pc:grpChg>
        <pc:grpChg chg="mod">
          <ac:chgData name="冠辰 李" userId="a9b44f5b934ee55f" providerId="LiveId" clId="{0EBC3572-1EDC-4BA5-A5AE-F6E30B75E094}" dt="2024-05-08T02:55:08.404" v="769" actId="465"/>
          <ac:grpSpMkLst>
            <pc:docMk/>
            <pc:sldMk cId="2439416301" sldId="293"/>
            <ac:grpSpMk id="39" creationId="{4EFFF54B-6AD3-40A4-B001-B594FB916ADF}"/>
          </ac:grpSpMkLst>
        </pc:grpChg>
        <pc:grpChg chg="mod">
          <ac:chgData name="冠辰 李" userId="a9b44f5b934ee55f" providerId="LiveId" clId="{0EBC3572-1EDC-4BA5-A5AE-F6E30B75E094}" dt="2024-05-08T02:55:08.404" v="769" actId="465"/>
          <ac:grpSpMkLst>
            <pc:docMk/>
            <pc:sldMk cId="2439416301" sldId="293"/>
            <ac:grpSpMk id="42" creationId="{3C808816-B0B8-4CD3-ABFA-31EE41D8AE18}"/>
          </ac:grpSpMkLst>
        </pc:grpChg>
        <pc:grpChg chg="mod">
          <ac:chgData name="冠辰 李" userId="a9b44f5b934ee55f" providerId="LiveId" clId="{0EBC3572-1EDC-4BA5-A5AE-F6E30B75E094}" dt="2024-05-08T02:55:08.404" v="769" actId="465"/>
          <ac:grpSpMkLst>
            <pc:docMk/>
            <pc:sldMk cId="2439416301" sldId="293"/>
            <ac:grpSpMk id="45" creationId="{74D1F68F-FCAE-4E9D-BD72-9E2EC6368601}"/>
          </ac:grpSpMkLst>
        </pc:grpChg>
        <pc:grpChg chg="mod">
          <ac:chgData name="冠辰 李" userId="a9b44f5b934ee55f" providerId="LiveId" clId="{0EBC3572-1EDC-4BA5-A5AE-F6E30B75E094}" dt="2024-05-08T02:55:06.881" v="768" actId="552"/>
          <ac:grpSpMkLst>
            <pc:docMk/>
            <pc:sldMk cId="2439416301" sldId="293"/>
            <ac:grpSpMk id="48" creationId="{4B158F09-0141-476E-8EC9-434D22D613EC}"/>
          </ac:grpSpMkLst>
        </pc:grpChg>
        <pc:grpChg chg="mod">
          <ac:chgData name="冠辰 李" userId="a9b44f5b934ee55f" providerId="LiveId" clId="{0EBC3572-1EDC-4BA5-A5AE-F6E30B75E094}" dt="2024-05-08T02:55:06.881" v="768" actId="552"/>
          <ac:grpSpMkLst>
            <pc:docMk/>
            <pc:sldMk cId="2439416301" sldId="293"/>
            <ac:grpSpMk id="51" creationId="{20C86EF5-3389-4140-B15F-60C1EFB02FCD}"/>
          </ac:grpSpMkLst>
        </pc:grpChg>
        <pc:graphicFrameChg chg="add del mod">
          <ac:chgData name="冠辰 李" userId="a9b44f5b934ee55f" providerId="LiveId" clId="{0EBC3572-1EDC-4BA5-A5AE-F6E30B75E094}" dt="2024-05-08T01:25:39.030" v="182"/>
          <ac:graphicFrameMkLst>
            <pc:docMk/>
            <pc:sldMk cId="2439416301" sldId="293"/>
            <ac:graphicFrameMk id="2" creationId="{68AF0470-1BD5-32DC-1C24-6274535F9EFE}"/>
          </ac:graphicFrameMkLst>
        </pc:graphicFrameChg>
        <pc:picChg chg="mod">
          <ac:chgData name="冠辰 李" userId="a9b44f5b934ee55f" providerId="LiveId" clId="{0EBC3572-1EDC-4BA5-A5AE-F6E30B75E094}" dt="2024-05-11T04:03:54.586" v="901"/>
          <ac:picMkLst>
            <pc:docMk/>
            <pc:sldMk cId="2439416301" sldId="293"/>
            <ac:picMk id="4" creationId="{43123FFB-C449-233E-B8BE-C42B9149782B}"/>
          </ac:picMkLst>
        </pc:picChg>
        <pc:picChg chg="add del mod">
          <ac:chgData name="冠辰 李" userId="a9b44f5b934ee55f" providerId="LiveId" clId="{0EBC3572-1EDC-4BA5-A5AE-F6E30B75E094}" dt="2024-05-08T01:25:58.288" v="187" actId="478"/>
          <ac:picMkLst>
            <pc:docMk/>
            <pc:sldMk cId="2439416301" sldId="293"/>
            <ac:picMk id="4" creationId="{A9EC8991-AB96-C263-2628-8542A87061E8}"/>
          </ac:picMkLst>
        </pc:picChg>
        <pc:picChg chg="add del mod">
          <ac:chgData name="冠辰 李" userId="a9b44f5b934ee55f" providerId="LiveId" clId="{0EBC3572-1EDC-4BA5-A5AE-F6E30B75E094}" dt="2024-05-08T01:42:10.873" v="263" actId="21"/>
          <ac:picMkLst>
            <pc:docMk/>
            <pc:sldMk cId="2439416301" sldId="293"/>
            <ac:picMk id="5" creationId="{D13422DC-83C2-D7F8-6E79-24B833711D75}"/>
          </ac:picMkLst>
        </pc:picChg>
        <pc:picChg chg="mod">
          <ac:chgData name="冠辰 李" userId="a9b44f5b934ee55f" providerId="LiveId" clId="{0EBC3572-1EDC-4BA5-A5AE-F6E30B75E094}" dt="2024-05-08T01:48:57.936" v="487" actId="207"/>
          <ac:picMkLst>
            <pc:docMk/>
            <pc:sldMk cId="2439416301" sldId="293"/>
            <ac:picMk id="14" creationId="{606B8047-2434-C04A-A260-43105175D6B4}"/>
          </ac:picMkLst>
        </pc:picChg>
        <pc:picChg chg="mod">
          <ac:chgData name="冠辰 李" userId="a9b44f5b934ee55f" providerId="LiveId" clId="{0EBC3572-1EDC-4BA5-A5AE-F6E30B75E094}" dt="2024-05-08T01:47:58.654" v="475" actId="207"/>
          <ac:picMkLst>
            <pc:docMk/>
            <pc:sldMk cId="2439416301" sldId="293"/>
            <ac:picMk id="17" creationId="{868C44FD-320D-A300-19E3-B691AE525856}"/>
          </ac:picMkLst>
        </pc:picChg>
        <pc:picChg chg="mod">
          <ac:chgData name="冠辰 李" userId="a9b44f5b934ee55f" providerId="LiveId" clId="{0EBC3572-1EDC-4BA5-A5AE-F6E30B75E094}" dt="2024-05-08T01:48:42.127" v="483" actId="207"/>
          <ac:picMkLst>
            <pc:docMk/>
            <pc:sldMk cId="2439416301" sldId="293"/>
            <ac:picMk id="20" creationId="{867A3E4C-A955-0091-A73E-5261DCCEE79D}"/>
          </ac:picMkLst>
        </pc:picChg>
        <pc:picChg chg="mod">
          <ac:chgData name="冠辰 李" userId="a9b44f5b934ee55f" providerId="LiveId" clId="{0EBC3572-1EDC-4BA5-A5AE-F6E30B75E094}" dt="2024-05-08T01:48:11.122" v="477" actId="207"/>
          <ac:picMkLst>
            <pc:docMk/>
            <pc:sldMk cId="2439416301" sldId="293"/>
            <ac:picMk id="23" creationId="{AB4C5F0B-1563-DEB4-DBC6-CE3BA5035716}"/>
          </ac:picMkLst>
        </pc:picChg>
        <pc:picChg chg="mod">
          <ac:chgData name="冠辰 李" userId="a9b44f5b934ee55f" providerId="LiveId" clId="{0EBC3572-1EDC-4BA5-A5AE-F6E30B75E094}" dt="2024-05-08T01:48:49.764" v="485" actId="207"/>
          <ac:picMkLst>
            <pc:docMk/>
            <pc:sldMk cId="2439416301" sldId="293"/>
            <ac:picMk id="26" creationId="{599421E6-BE71-D47E-B5FE-36AE7EF9495F}"/>
          </ac:picMkLst>
        </pc:picChg>
        <pc:picChg chg="mod">
          <ac:chgData name="冠辰 李" userId="a9b44f5b934ee55f" providerId="LiveId" clId="{0EBC3572-1EDC-4BA5-A5AE-F6E30B75E094}" dt="2024-05-08T01:48:18.774" v="478" actId="207"/>
          <ac:picMkLst>
            <pc:docMk/>
            <pc:sldMk cId="2439416301" sldId="293"/>
            <ac:picMk id="29" creationId="{C5D812A5-390B-47AD-99AB-9C34D615291E}"/>
          </ac:picMkLst>
        </pc:picChg>
        <pc:picChg chg="del">
          <ac:chgData name="冠辰 李" userId="a9b44f5b934ee55f" providerId="LiveId" clId="{0EBC3572-1EDC-4BA5-A5AE-F6E30B75E094}" dt="2024-05-08T01:46:49.232" v="467" actId="478"/>
          <ac:picMkLst>
            <pc:docMk/>
            <pc:sldMk cId="2439416301" sldId="293"/>
            <ac:picMk id="55" creationId="{36AF51AD-4860-44B9-8BE7-D4C5FDC218A4}"/>
          </ac:picMkLst>
        </pc:picChg>
      </pc:sldChg>
      <pc:sldChg chg="addSp delSp modSp add del mod setBg modAnim">
        <pc:chgData name="冠辰 李" userId="a9b44f5b934ee55f" providerId="LiveId" clId="{0EBC3572-1EDC-4BA5-A5AE-F6E30B75E094}" dt="2024-05-22T02:14:41.703" v="12308" actId="1037"/>
        <pc:sldMkLst>
          <pc:docMk/>
          <pc:sldMk cId="1952166980" sldId="294"/>
        </pc:sldMkLst>
        <pc:spChg chg="mod">
          <ac:chgData name="冠辰 李" userId="a9b44f5b934ee55f" providerId="LiveId" clId="{0EBC3572-1EDC-4BA5-A5AE-F6E30B75E094}" dt="2024-05-11T04:03:56.739" v="902"/>
          <ac:spMkLst>
            <pc:docMk/>
            <pc:sldMk cId="1952166980" sldId="294"/>
            <ac:spMk id="3" creationId="{26B196A4-2A66-7B58-DE1F-EBF71CEF0F97}"/>
          </ac:spMkLst>
        </pc:spChg>
        <pc:spChg chg="mod">
          <ac:chgData name="冠辰 李" userId="a9b44f5b934ee55f" providerId="LiveId" clId="{0EBC3572-1EDC-4BA5-A5AE-F6E30B75E094}" dt="2024-05-22T02:13:50.889" v="12239" actId="1076"/>
          <ac:spMkLst>
            <pc:docMk/>
            <pc:sldMk cId="1952166980" sldId="294"/>
            <ac:spMk id="4" creationId="{495E68A4-C51C-45F1-8F6E-9F49819A5F86}"/>
          </ac:spMkLst>
        </pc:spChg>
        <pc:spChg chg="mod">
          <ac:chgData name="冠辰 李" userId="a9b44f5b934ee55f" providerId="LiveId" clId="{0EBC3572-1EDC-4BA5-A5AE-F6E30B75E094}" dt="2024-05-11T06:47:06.461" v="1141" actId="1038"/>
          <ac:spMkLst>
            <pc:docMk/>
            <pc:sldMk cId="1952166980" sldId="294"/>
            <ac:spMk id="6" creationId="{8B39FAFE-3A7A-411C-9E22-776D897E1D28}"/>
          </ac:spMkLst>
        </pc:spChg>
        <pc:spChg chg="mod">
          <ac:chgData name="冠辰 李" userId="a9b44f5b934ee55f" providerId="LiveId" clId="{0EBC3572-1EDC-4BA5-A5AE-F6E30B75E094}" dt="2024-05-11T06:47:06.461" v="1141" actId="1038"/>
          <ac:spMkLst>
            <pc:docMk/>
            <pc:sldMk cId="1952166980" sldId="294"/>
            <ac:spMk id="7" creationId="{ED365D21-2B85-431C-932E-75CC64D9B58F}"/>
          </ac:spMkLst>
        </pc:spChg>
        <pc:spChg chg="mod">
          <ac:chgData name="冠辰 李" userId="a9b44f5b934ee55f" providerId="LiveId" clId="{0EBC3572-1EDC-4BA5-A5AE-F6E30B75E094}" dt="2024-05-11T07:03:05.032" v="1652" actId="207"/>
          <ac:spMkLst>
            <pc:docMk/>
            <pc:sldMk cId="1952166980" sldId="294"/>
            <ac:spMk id="8" creationId="{6698D035-ECC5-4CE1-9597-45F1FDB9FF89}"/>
          </ac:spMkLst>
        </pc:spChg>
        <pc:spChg chg="mod">
          <ac:chgData name="冠辰 李" userId="a9b44f5b934ee55f" providerId="LiveId" clId="{0EBC3572-1EDC-4BA5-A5AE-F6E30B75E094}" dt="2024-05-11T07:04:30.205" v="1673" actId="207"/>
          <ac:spMkLst>
            <pc:docMk/>
            <pc:sldMk cId="1952166980" sldId="294"/>
            <ac:spMk id="9" creationId="{03C275B3-D922-465A-B107-5DCD46BFD381}"/>
          </ac:spMkLst>
        </pc:spChg>
        <pc:spChg chg="mod">
          <ac:chgData name="冠辰 李" userId="a9b44f5b934ee55f" providerId="LiveId" clId="{0EBC3572-1EDC-4BA5-A5AE-F6E30B75E094}" dt="2024-05-11T06:47:06.461" v="1141" actId="1038"/>
          <ac:spMkLst>
            <pc:docMk/>
            <pc:sldMk cId="1952166980" sldId="294"/>
            <ac:spMk id="10" creationId="{3BF5E4ED-76B8-4A15-A7C3-8819D2E83014}"/>
          </ac:spMkLst>
        </pc:spChg>
        <pc:spChg chg="mod">
          <ac:chgData name="冠辰 李" userId="a9b44f5b934ee55f" providerId="LiveId" clId="{0EBC3572-1EDC-4BA5-A5AE-F6E30B75E094}" dt="2024-05-11T07:04:29.863" v="1671" actId="207"/>
          <ac:spMkLst>
            <pc:docMk/>
            <pc:sldMk cId="1952166980" sldId="294"/>
            <ac:spMk id="11" creationId="{4B0EFCDD-F478-4D54-A34C-79A1802AA077}"/>
          </ac:spMkLst>
        </pc:spChg>
        <pc:spChg chg="mod">
          <ac:chgData name="冠辰 李" userId="a9b44f5b934ee55f" providerId="LiveId" clId="{0EBC3572-1EDC-4BA5-A5AE-F6E30B75E094}" dt="2024-05-11T07:03:14.307" v="1655" actId="207"/>
          <ac:spMkLst>
            <pc:docMk/>
            <pc:sldMk cId="1952166980" sldId="294"/>
            <ac:spMk id="12" creationId="{BA39BDEA-98E4-424D-A284-C33422FAE187}"/>
          </ac:spMkLst>
        </pc:spChg>
        <pc:spChg chg="add mod">
          <ac:chgData name="冠辰 李" userId="a9b44f5b934ee55f" providerId="LiveId" clId="{0EBC3572-1EDC-4BA5-A5AE-F6E30B75E094}" dt="2024-05-11T07:04:30.034" v="1672" actId="207"/>
          <ac:spMkLst>
            <pc:docMk/>
            <pc:sldMk cId="1952166980" sldId="294"/>
            <ac:spMk id="14" creationId="{D6A22D44-CC07-EF01-7EBF-C685B78F69B8}"/>
          </ac:spMkLst>
        </pc:spChg>
        <pc:spChg chg="add mod">
          <ac:chgData name="冠辰 李" userId="a9b44f5b934ee55f" providerId="LiveId" clId="{0EBC3572-1EDC-4BA5-A5AE-F6E30B75E094}" dt="2024-05-11T06:47:06.461" v="1141" actId="1038"/>
          <ac:spMkLst>
            <pc:docMk/>
            <pc:sldMk cId="1952166980" sldId="294"/>
            <ac:spMk id="15" creationId="{DA436F00-2D0E-31CD-5919-9BCB2B08A878}"/>
          </ac:spMkLst>
        </pc:spChg>
        <pc:spChg chg="mod">
          <ac:chgData name="冠辰 李" userId="a9b44f5b934ee55f" providerId="LiveId" clId="{0EBC3572-1EDC-4BA5-A5AE-F6E30B75E094}" dt="2024-05-11T07:04:31.683" v="1674" actId="207"/>
          <ac:spMkLst>
            <pc:docMk/>
            <pc:sldMk cId="1952166980" sldId="294"/>
            <ac:spMk id="17" creationId="{2BE45DDF-81B1-478A-80D9-74F7529B7764}"/>
          </ac:spMkLst>
        </pc:spChg>
        <pc:spChg chg="mod">
          <ac:chgData name="冠辰 李" userId="a9b44f5b934ee55f" providerId="LiveId" clId="{0EBC3572-1EDC-4BA5-A5AE-F6E30B75E094}" dt="2024-05-11T07:03:01.571" v="1651" actId="207"/>
          <ac:spMkLst>
            <pc:docMk/>
            <pc:sldMk cId="1952166980" sldId="294"/>
            <ac:spMk id="18" creationId="{5DB1AE00-40F4-49E7-87A1-80FC542D7BBB}"/>
          </ac:spMkLst>
        </pc:spChg>
        <pc:spChg chg="mod">
          <ac:chgData name="冠辰 李" userId="a9b44f5b934ee55f" providerId="LiveId" clId="{0EBC3572-1EDC-4BA5-A5AE-F6E30B75E094}" dt="2024-05-22T02:14:04.620" v="12241"/>
          <ac:spMkLst>
            <pc:docMk/>
            <pc:sldMk cId="1952166980" sldId="294"/>
            <ac:spMk id="22" creationId="{94B37FD5-45F1-2A1F-6936-BBA075F2083F}"/>
          </ac:spMkLst>
        </pc:spChg>
        <pc:spChg chg="mod">
          <ac:chgData name="冠辰 李" userId="a9b44f5b934ee55f" providerId="LiveId" clId="{0EBC3572-1EDC-4BA5-A5AE-F6E30B75E094}" dt="2024-05-11T07:02:22.453" v="1644"/>
          <ac:spMkLst>
            <pc:docMk/>
            <pc:sldMk cId="1952166980" sldId="294"/>
            <ac:spMk id="22" creationId="{CF66D551-ADCA-0F16-4E29-CA93B4E9A99B}"/>
          </ac:spMkLst>
        </pc:spChg>
        <pc:spChg chg="mod">
          <ac:chgData name="冠辰 李" userId="a9b44f5b934ee55f" providerId="LiveId" clId="{0EBC3572-1EDC-4BA5-A5AE-F6E30B75E094}" dt="2024-05-22T02:14:28.510" v="12284" actId="20577"/>
          <ac:spMkLst>
            <pc:docMk/>
            <pc:sldMk cId="1952166980" sldId="294"/>
            <ac:spMk id="23" creationId="{919CC49A-EF7F-1112-96BC-426CEDFFFC25}"/>
          </ac:spMkLst>
        </pc:spChg>
        <pc:spChg chg="mod">
          <ac:chgData name="冠辰 李" userId="a9b44f5b934ee55f" providerId="LiveId" clId="{0EBC3572-1EDC-4BA5-A5AE-F6E30B75E094}" dt="2024-05-11T07:02:22.453" v="1644"/>
          <ac:spMkLst>
            <pc:docMk/>
            <pc:sldMk cId="1952166980" sldId="294"/>
            <ac:spMk id="30" creationId="{93DC76B6-B203-4FE1-AD81-C746EF106A3F}"/>
          </ac:spMkLst>
        </pc:spChg>
        <pc:spChg chg="mod">
          <ac:chgData name="冠辰 李" userId="a9b44f5b934ee55f" providerId="LiveId" clId="{0EBC3572-1EDC-4BA5-A5AE-F6E30B75E094}" dt="2024-05-11T07:02:22.453" v="1644"/>
          <ac:spMkLst>
            <pc:docMk/>
            <pc:sldMk cId="1952166980" sldId="294"/>
            <ac:spMk id="31" creationId="{EFD1A295-20E2-F1F6-2379-3514A2253B1C}"/>
          </ac:spMkLst>
        </pc:spChg>
        <pc:spChg chg="mod">
          <ac:chgData name="冠辰 李" userId="a9b44f5b934ee55f" providerId="LiveId" clId="{0EBC3572-1EDC-4BA5-A5AE-F6E30B75E094}" dt="2024-05-11T07:02:22.453" v="1644"/>
          <ac:spMkLst>
            <pc:docMk/>
            <pc:sldMk cId="1952166980" sldId="294"/>
            <ac:spMk id="33" creationId="{16E8CFF4-6CDF-8224-F4D5-96470E03982E}"/>
          </ac:spMkLst>
        </pc:spChg>
        <pc:spChg chg="mod">
          <ac:chgData name="冠辰 李" userId="a9b44f5b934ee55f" providerId="LiveId" clId="{0EBC3572-1EDC-4BA5-A5AE-F6E30B75E094}" dt="2024-05-11T07:02:22.453" v="1644"/>
          <ac:spMkLst>
            <pc:docMk/>
            <pc:sldMk cId="1952166980" sldId="294"/>
            <ac:spMk id="34" creationId="{6639C322-73B8-801C-54D8-7BDF8D891D47}"/>
          </ac:spMkLst>
        </pc:spChg>
        <pc:spChg chg="mod">
          <ac:chgData name="冠辰 李" userId="a9b44f5b934ee55f" providerId="LiveId" clId="{0EBC3572-1EDC-4BA5-A5AE-F6E30B75E094}" dt="2024-05-11T07:02:22.453" v="1644"/>
          <ac:spMkLst>
            <pc:docMk/>
            <pc:sldMk cId="1952166980" sldId="294"/>
            <ac:spMk id="36" creationId="{6D3DADFE-3624-ADF5-296D-509BF44E589B}"/>
          </ac:spMkLst>
        </pc:spChg>
        <pc:spChg chg="mod">
          <ac:chgData name="冠辰 李" userId="a9b44f5b934ee55f" providerId="LiveId" clId="{0EBC3572-1EDC-4BA5-A5AE-F6E30B75E094}" dt="2024-05-11T07:02:22.453" v="1644"/>
          <ac:spMkLst>
            <pc:docMk/>
            <pc:sldMk cId="1952166980" sldId="294"/>
            <ac:spMk id="37" creationId="{6D6C4A65-CE96-1E6B-9BCA-70116F0AB25F}"/>
          </ac:spMkLst>
        </pc:spChg>
        <pc:spChg chg="mod">
          <ac:chgData name="冠辰 李" userId="a9b44f5b934ee55f" providerId="LiveId" clId="{0EBC3572-1EDC-4BA5-A5AE-F6E30B75E094}" dt="2024-05-11T07:02:22.453" v="1644"/>
          <ac:spMkLst>
            <pc:docMk/>
            <pc:sldMk cId="1952166980" sldId="294"/>
            <ac:spMk id="39" creationId="{A0475EE0-1E63-2B76-E2DE-310333780A74}"/>
          </ac:spMkLst>
        </pc:spChg>
        <pc:spChg chg="mod">
          <ac:chgData name="冠辰 李" userId="a9b44f5b934ee55f" providerId="LiveId" clId="{0EBC3572-1EDC-4BA5-A5AE-F6E30B75E094}" dt="2024-05-11T07:02:22.453" v="1644"/>
          <ac:spMkLst>
            <pc:docMk/>
            <pc:sldMk cId="1952166980" sldId="294"/>
            <ac:spMk id="40" creationId="{CADED78C-5B05-A376-C60C-B9B7724B475C}"/>
          </ac:spMkLst>
        </pc:spChg>
        <pc:spChg chg="mod">
          <ac:chgData name="冠辰 李" userId="a9b44f5b934ee55f" providerId="LiveId" clId="{0EBC3572-1EDC-4BA5-A5AE-F6E30B75E094}" dt="2024-05-11T07:02:22.453" v="1644"/>
          <ac:spMkLst>
            <pc:docMk/>
            <pc:sldMk cId="1952166980" sldId="294"/>
            <ac:spMk id="42" creationId="{D8CC9608-747D-FDC5-85FE-B001E6756908}"/>
          </ac:spMkLst>
        </pc:spChg>
        <pc:spChg chg="mod">
          <ac:chgData name="冠辰 李" userId="a9b44f5b934ee55f" providerId="LiveId" clId="{0EBC3572-1EDC-4BA5-A5AE-F6E30B75E094}" dt="2024-05-11T07:02:22.453" v="1644"/>
          <ac:spMkLst>
            <pc:docMk/>
            <pc:sldMk cId="1952166980" sldId="294"/>
            <ac:spMk id="43" creationId="{EAC1A00F-25B7-5E4B-A2BC-6FE49E7C02A0}"/>
          </ac:spMkLst>
        </pc:spChg>
        <pc:spChg chg="mod">
          <ac:chgData name="冠辰 李" userId="a9b44f5b934ee55f" providerId="LiveId" clId="{0EBC3572-1EDC-4BA5-A5AE-F6E30B75E094}" dt="2024-05-11T07:02:22.453" v="1644"/>
          <ac:spMkLst>
            <pc:docMk/>
            <pc:sldMk cId="1952166980" sldId="294"/>
            <ac:spMk id="45" creationId="{536B4C47-994B-1CD4-5E02-BBD293F5B73D}"/>
          </ac:spMkLst>
        </pc:spChg>
        <pc:spChg chg="mod">
          <ac:chgData name="冠辰 李" userId="a9b44f5b934ee55f" providerId="LiveId" clId="{0EBC3572-1EDC-4BA5-A5AE-F6E30B75E094}" dt="2024-05-11T07:02:22.453" v="1644"/>
          <ac:spMkLst>
            <pc:docMk/>
            <pc:sldMk cId="1952166980" sldId="294"/>
            <ac:spMk id="46" creationId="{71418968-5123-E4BD-9658-BCFB54E81C9D}"/>
          </ac:spMkLst>
        </pc:spChg>
        <pc:spChg chg="mod">
          <ac:chgData name="冠辰 李" userId="a9b44f5b934ee55f" providerId="LiveId" clId="{0EBC3572-1EDC-4BA5-A5AE-F6E30B75E094}" dt="2024-05-11T07:02:32.884" v="1646"/>
          <ac:spMkLst>
            <pc:docMk/>
            <pc:sldMk cId="1952166980" sldId="294"/>
            <ac:spMk id="48" creationId="{BFEE7C8A-5B38-7CDF-FF21-BA37CF0B9B8B}"/>
          </ac:spMkLst>
        </pc:spChg>
        <pc:spChg chg="mod">
          <ac:chgData name="冠辰 李" userId="a9b44f5b934ee55f" providerId="LiveId" clId="{0EBC3572-1EDC-4BA5-A5AE-F6E30B75E094}" dt="2024-05-11T07:02:32.884" v="1646"/>
          <ac:spMkLst>
            <pc:docMk/>
            <pc:sldMk cId="1952166980" sldId="294"/>
            <ac:spMk id="56" creationId="{D5AB5057-F78B-4905-8154-DBA322BF7BDE}"/>
          </ac:spMkLst>
        </pc:spChg>
        <pc:spChg chg="mod">
          <ac:chgData name="冠辰 李" userId="a9b44f5b934ee55f" providerId="LiveId" clId="{0EBC3572-1EDC-4BA5-A5AE-F6E30B75E094}" dt="2024-05-11T07:02:32.884" v="1646"/>
          <ac:spMkLst>
            <pc:docMk/>
            <pc:sldMk cId="1952166980" sldId="294"/>
            <ac:spMk id="57" creationId="{E0E46409-C50F-2FFF-1D2A-E27EB9DBAA3B}"/>
          </ac:spMkLst>
        </pc:spChg>
        <pc:spChg chg="mod">
          <ac:chgData name="冠辰 李" userId="a9b44f5b934ee55f" providerId="LiveId" clId="{0EBC3572-1EDC-4BA5-A5AE-F6E30B75E094}" dt="2024-05-11T07:02:32.884" v="1646"/>
          <ac:spMkLst>
            <pc:docMk/>
            <pc:sldMk cId="1952166980" sldId="294"/>
            <ac:spMk id="59" creationId="{D05722FA-479E-0A79-06BD-91C2D5FF851B}"/>
          </ac:spMkLst>
        </pc:spChg>
        <pc:spChg chg="mod">
          <ac:chgData name="冠辰 李" userId="a9b44f5b934ee55f" providerId="LiveId" clId="{0EBC3572-1EDC-4BA5-A5AE-F6E30B75E094}" dt="2024-05-11T07:02:32.884" v="1646"/>
          <ac:spMkLst>
            <pc:docMk/>
            <pc:sldMk cId="1952166980" sldId="294"/>
            <ac:spMk id="60" creationId="{D61C3684-50C0-6878-3C41-33239B0AFD70}"/>
          </ac:spMkLst>
        </pc:spChg>
        <pc:spChg chg="mod">
          <ac:chgData name="冠辰 李" userId="a9b44f5b934ee55f" providerId="LiveId" clId="{0EBC3572-1EDC-4BA5-A5AE-F6E30B75E094}" dt="2024-05-11T07:02:32.884" v="1646"/>
          <ac:spMkLst>
            <pc:docMk/>
            <pc:sldMk cId="1952166980" sldId="294"/>
            <ac:spMk id="62" creationId="{A92C3DC0-9647-FC49-6E99-B6FB0D9F0130}"/>
          </ac:spMkLst>
        </pc:spChg>
        <pc:spChg chg="mod">
          <ac:chgData name="冠辰 李" userId="a9b44f5b934ee55f" providerId="LiveId" clId="{0EBC3572-1EDC-4BA5-A5AE-F6E30B75E094}" dt="2024-05-11T07:02:32.884" v="1646"/>
          <ac:spMkLst>
            <pc:docMk/>
            <pc:sldMk cId="1952166980" sldId="294"/>
            <ac:spMk id="63" creationId="{516B0EDC-583B-15A4-90CC-ADF862E4E0D9}"/>
          </ac:spMkLst>
        </pc:spChg>
        <pc:spChg chg="mod">
          <ac:chgData name="冠辰 李" userId="a9b44f5b934ee55f" providerId="LiveId" clId="{0EBC3572-1EDC-4BA5-A5AE-F6E30B75E094}" dt="2024-05-11T07:02:32.884" v="1646"/>
          <ac:spMkLst>
            <pc:docMk/>
            <pc:sldMk cId="1952166980" sldId="294"/>
            <ac:spMk id="65" creationId="{7A8F3AF2-77D0-46F9-7F64-27E2027DAB99}"/>
          </ac:spMkLst>
        </pc:spChg>
        <pc:spChg chg="mod">
          <ac:chgData name="冠辰 李" userId="a9b44f5b934ee55f" providerId="LiveId" clId="{0EBC3572-1EDC-4BA5-A5AE-F6E30B75E094}" dt="2024-05-11T07:02:32.884" v="1646"/>
          <ac:spMkLst>
            <pc:docMk/>
            <pc:sldMk cId="1952166980" sldId="294"/>
            <ac:spMk id="66" creationId="{2AB511C6-BACE-E865-ECE5-B59CECFB0273}"/>
          </ac:spMkLst>
        </pc:spChg>
        <pc:spChg chg="mod">
          <ac:chgData name="冠辰 李" userId="a9b44f5b934ee55f" providerId="LiveId" clId="{0EBC3572-1EDC-4BA5-A5AE-F6E30B75E094}" dt="2024-05-11T07:02:32.884" v="1646"/>
          <ac:spMkLst>
            <pc:docMk/>
            <pc:sldMk cId="1952166980" sldId="294"/>
            <ac:spMk id="68" creationId="{822A7218-6264-5A3A-4E3E-4C371D4FFE99}"/>
          </ac:spMkLst>
        </pc:spChg>
        <pc:spChg chg="mod">
          <ac:chgData name="冠辰 李" userId="a9b44f5b934ee55f" providerId="LiveId" clId="{0EBC3572-1EDC-4BA5-A5AE-F6E30B75E094}" dt="2024-05-11T07:02:32.884" v="1646"/>
          <ac:spMkLst>
            <pc:docMk/>
            <pc:sldMk cId="1952166980" sldId="294"/>
            <ac:spMk id="69" creationId="{CAFC03C2-FC11-D581-E37F-27A201C43AB7}"/>
          </ac:spMkLst>
        </pc:spChg>
        <pc:spChg chg="mod">
          <ac:chgData name="冠辰 李" userId="a9b44f5b934ee55f" providerId="LiveId" clId="{0EBC3572-1EDC-4BA5-A5AE-F6E30B75E094}" dt="2024-05-11T07:02:32.884" v="1646"/>
          <ac:spMkLst>
            <pc:docMk/>
            <pc:sldMk cId="1952166980" sldId="294"/>
            <ac:spMk id="71" creationId="{109446F4-8879-B8A7-7222-01D3DD819FA8}"/>
          </ac:spMkLst>
        </pc:spChg>
        <pc:spChg chg="mod">
          <ac:chgData name="冠辰 李" userId="a9b44f5b934ee55f" providerId="LiveId" clId="{0EBC3572-1EDC-4BA5-A5AE-F6E30B75E094}" dt="2024-05-11T07:02:32.884" v="1646"/>
          <ac:spMkLst>
            <pc:docMk/>
            <pc:sldMk cId="1952166980" sldId="294"/>
            <ac:spMk id="72" creationId="{24EDC24C-8684-56F8-8A34-5C7853E43E17}"/>
          </ac:spMkLst>
        </pc:spChg>
        <pc:spChg chg="mod">
          <ac:chgData name="冠辰 李" userId="a9b44f5b934ee55f" providerId="LiveId" clId="{0EBC3572-1EDC-4BA5-A5AE-F6E30B75E094}" dt="2024-05-11T07:03:34.281" v="1660"/>
          <ac:spMkLst>
            <pc:docMk/>
            <pc:sldMk cId="1952166980" sldId="294"/>
            <ac:spMk id="74" creationId="{1DAED53A-BABB-B53D-B983-B39D4CD2E5A7}"/>
          </ac:spMkLst>
        </pc:spChg>
        <pc:spChg chg="mod">
          <ac:chgData name="冠辰 李" userId="a9b44f5b934ee55f" providerId="LiveId" clId="{0EBC3572-1EDC-4BA5-A5AE-F6E30B75E094}" dt="2024-05-11T07:03:34.281" v="1660"/>
          <ac:spMkLst>
            <pc:docMk/>
            <pc:sldMk cId="1952166980" sldId="294"/>
            <ac:spMk id="82" creationId="{CCD4952F-9A62-6B6A-0D2A-39AA16AC89E4}"/>
          </ac:spMkLst>
        </pc:spChg>
        <pc:spChg chg="mod">
          <ac:chgData name="冠辰 李" userId="a9b44f5b934ee55f" providerId="LiveId" clId="{0EBC3572-1EDC-4BA5-A5AE-F6E30B75E094}" dt="2024-05-11T07:03:34.281" v="1660"/>
          <ac:spMkLst>
            <pc:docMk/>
            <pc:sldMk cId="1952166980" sldId="294"/>
            <ac:spMk id="83" creationId="{B661D05D-0BD7-85AC-4528-F4A3330AE41A}"/>
          </ac:spMkLst>
        </pc:spChg>
        <pc:spChg chg="mod">
          <ac:chgData name="冠辰 李" userId="a9b44f5b934ee55f" providerId="LiveId" clId="{0EBC3572-1EDC-4BA5-A5AE-F6E30B75E094}" dt="2024-05-11T07:03:34.281" v="1660"/>
          <ac:spMkLst>
            <pc:docMk/>
            <pc:sldMk cId="1952166980" sldId="294"/>
            <ac:spMk id="85" creationId="{A984EBBC-994D-6BE9-5388-F9540EDC2DB5}"/>
          </ac:spMkLst>
        </pc:spChg>
        <pc:spChg chg="mod">
          <ac:chgData name="冠辰 李" userId="a9b44f5b934ee55f" providerId="LiveId" clId="{0EBC3572-1EDC-4BA5-A5AE-F6E30B75E094}" dt="2024-05-11T07:03:34.281" v="1660"/>
          <ac:spMkLst>
            <pc:docMk/>
            <pc:sldMk cId="1952166980" sldId="294"/>
            <ac:spMk id="86" creationId="{9438FE18-B72E-7FFA-47F0-BF798DF731D4}"/>
          </ac:spMkLst>
        </pc:spChg>
        <pc:spChg chg="mod">
          <ac:chgData name="冠辰 李" userId="a9b44f5b934ee55f" providerId="LiveId" clId="{0EBC3572-1EDC-4BA5-A5AE-F6E30B75E094}" dt="2024-05-11T07:03:34.281" v="1660"/>
          <ac:spMkLst>
            <pc:docMk/>
            <pc:sldMk cId="1952166980" sldId="294"/>
            <ac:spMk id="88" creationId="{FAA5EBE0-24E0-ED37-3CA5-2AB175018BBF}"/>
          </ac:spMkLst>
        </pc:spChg>
        <pc:spChg chg="mod">
          <ac:chgData name="冠辰 李" userId="a9b44f5b934ee55f" providerId="LiveId" clId="{0EBC3572-1EDC-4BA5-A5AE-F6E30B75E094}" dt="2024-05-11T07:03:34.281" v="1660"/>
          <ac:spMkLst>
            <pc:docMk/>
            <pc:sldMk cId="1952166980" sldId="294"/>
            <ac:spMk id="89" creationId="{3375251E-AB40-603A-C8B9-488549FBCCF9}"/>
          </ac:spMkLst>
        </pc:spChg>
        <pc:spChg chg="mod">
          <ac:chgData name="冠辰 李" userId="a9b44f5b934ee55f" providerId="LiveId" clId="{0EBC3572-1EDC-4BA5-A5AE-F6E30B75E094}" dt="2024-05-11T07:03:34.281" v="1660"/>
          <ac:spMkLst>
            <pc:docMk/>
            <pc:sldMk cId="1952166980" sldId="294"/>
            <ac:spMk id="91" creationId="{89253311-E12D-9B8B-959E-FE68693DD990}"/>
          </ac:spMkLst>
        </pc:spChg>
        <pc:spChg chg="mod">
          <ac:chgData name="冠辰 李" userId="a9b44f5b934ee55f" providerId="LiveId" clId="{0EBC3572-1EDC-4BA5-A5AE-F6E30B75E094}" dt="2024-05-11T07:03:34.281" v="1660"/>
          <ac:spMkLst>
            <pc:docMk/>
            <pc:sldMk cId="1952166980" sldId="294"/>
            <ac:spMk id="92" creationId="{C4D06502-16C8-C6D1-9275-189EFBC70D75}"/>
          </ac:spMkLst>
        </pc:spChg>
        <pc:spChg chg="mod">
          <ac:chgData name="冠辰 李" userId="a9b44f5b934ee55f" providerId="LiveId" clId="{0EBC3572-1EDC-4BA5-A5AE-F6E30B75E094}" dt="2024-05-11T07:03:34.281" v="1660"/>
          <ac:spMkLst>
            <pc:docMk/>
            <pc:sldMk cId="1952166980" sldId="294"/>
            <ac:spMk id="94" creationId="{041E1658-EE87-D6C3-E075-09146487BC94}"/>
          </ac:spMkLst>
        </pc:spChg>
        <pc:spChg chg="mod">
          <ac:chgData name="冠辰 李" userId="a9b44f5b934ee55f" providerId="LiveId" clId="{0EBC3572-1EDC-4BA5-A5AE-F6E30B75E094}" dt="2024-05-11T07:03:34.281" v="1660"/>
          <ac:spMkLst>
            <pc:docMk/>
            <pc:sldMk cId="1952166980" sldId="294"/>
            <ac:spMk id="95" creationId="{C40E71D0-B3F4-EBC5-9BB1-8EE9875FB4C7}"/>
          </ac:spMkLst>
        </pc:spChg>
        <pc:spChg chg="mod">
          <ac:chgData name="冠辰 李" userId="a9b44f5b934ee55f" providerId="LiveId" clId="{0EBC3572-1EDC-4BA5-A5AE-F6E30B75E094}" dt="2024-05-11T07:03:34.281" v="1660"/>
          <ac:spMkLst>
            <pc:docMk/>
            <pc:sldMk cId="1952166980" sldId="294"/>
            <ac:spMk id="97" creationId="{4DFA333E-72FA-2D5C-2F92-F09BA7AD1989}"/>
          </ac:spMkLst>
        </pc:spChg>
        <pc:spChg chg="mod">
          <ac:chgData name="冠辰 李" userId="a9b44f5b934ee55f" providerId="LiveId" clId="{0EBC3572-1EDC-4BA5-A5AE-F6E30B75E094}" dt="2024-05-11T07:03:34.281" v="1660"/>
          <ac:spMkLst>
            <pc:docMk/>
            <pc:sldMk cId="1952166980" sldId="294"/>
            <ac:spMk id="98" creationId="{7279483F-3286-8A90-7688-4B7521FFC622}"/>
          </ac:spMkLst>
        </pc:spChg>
        <pc:grpChg chg="add mod">
          <ac:chgData name="冠辰 李" userId="a9b44f5b934ee55f" providerId="LiveId" clId="{0EBC3572-1EDC-4BA5-A5AE-F6E30B75E094}" dt="2024-05-11T04:03:56.739" v="902"/>
          <ac:grpSpMkLst>
            <pc:docMk/>
            <pc:sldMk cId="1952166980" sldId="294"/>
            <ac:grpSpMk id="2" creationId="{864818A3-C1A3-57ED-DD49-282817994E43}"/>
          </ac:grpSpMkLst>
        </pc:grpChg>
        <pc:grpChg chg="mod">
          <ac:chgData name="冠辰 李" userId="a9b44f5b934ee55f" providerId="LiveId" clId="{0EBC3572-1EDC-4BA5-A5AE-F6E30B75E094}" dt="2024-05-11T07:02:54.632" v="1650" actId="207"/>
          <ac:grpSpMkLst>
            <pc:docMk/>
            <pc:sldMk cId="1952166980" sldId="294"/>
            <ac:grpSpMk id="5" creationId="{E7720881-CCDA-4DBC-B581-920F25E749A3}"/>
          </ac:grpSpMkLst>
        </pc:grpChg>
        <pc:grpChg chg="add mod">
          <ac:chgData name="冠辰 李" userId="a9b44f5b934ee55f" providerId="LiveId" clId="{0EBC3572-1EDC-4BA5-A5AE-F6E30B75E094}" dt="2024-05-22T02:14:41.703" v="12308" actId="1037"/>
          <ac:grpSpMkLst>
            <pc:docMk/>
            <pc:sldMk cId="1952166980" sldId="294"/>
            <ac:grpSpMk id="16" creationId="{0E0FFA63-E41C-0CDB-4BBB-20B8B6D0D2B8}"/>
          </ac:grpSpMkLst>
        </pc:grpChg>
        <pc:grpChg chg="add mod">
          <ac:chgData name="冠辰 李" userId="a9b44f5b934ee55f" providerId="LiveId" clId="{0EBC3572-1EDC-4BA5-A5AE-F6E30B75E094}" dt="2024-05-22T02:14:41.703" v="12308" actId="1037"/>
          <ac:grpSpMkLst>
            <pc:docMk/>
            <pc:sldMk cId="1952166980" sldId="294"/>
            <ac:grpSpMk id="19" creationId="{84465D1D-E177-06AD-8063-B96401345570}"/>
          </ac:grpSpMkLst>
        </pc:grpChg>
        <pc:grpChg chg="add mod">
          <ac:chgData name="冠辰 李" userId="a9b44f5b934ee55f" providerId="LiveId" clId="{0EBC3572-1EDC-4BA5-A5AE-F6E30B75E094}" dt="2024-05-22T02:14:41.703" v="12308" actId="1037"/>
          <ac:grpSpMkLst>
            <pc:docMk/>
            <pc:sldMk cId="1952166980" sldId="294"/>
            <ac:grpSpMk id="20" creationId="{09F6DFB1-D366-F522-DDB9-3F0EEE455765}"/>
          </ac:grpSpMkLst>
        </pc:grpChg>
        <pc:grpChg chg="add mod">
          <ac:chgData name="冠辰 李" userId="a9b44f5b934ee55f" providerId="LiveId" clId="{0EBC3572-1EDC-4BA5-A5AE-F6E30B75E094}" dt="2024-05-22T02:14:41.703" v="12308" actId="1037"/>
          <ac:grpSpMkLst>
            <pc:docMk/>
            <pc:sldMk cId="1952166980" sldId="294"/>
            <ac:grpSpMk id="21" creationId="{A2DCB54E-69ED-A4F0-8238-7D8AB32BE8ED}"/>
          </ac:grpSpMkLst>
        </pc:grpChg>
        <pc:grpChg chg="add del mod ord">
          <ac:chgData name="冠辰 李" userId="a9b44f5b934ee55f" providerId="LiveId" clId="{0EBC3572-1EDC-4BA5-A5AE-F6E30B75E094}" dt="2024-05-11T07:04:36.964" v="1678" actId="478"/>
          <ac:grpSpMkLst>
            <pc:docMk/>
            <pc:sldMk cId="1952166980" sldId="294"/>
            <ac:grpSpMk id="21" creationId="{E252B1CB-2690-091A-F3C9-9918AA5F234D}"/>
          </ac:grpSpMkLst>
        </pc:grpChg>
        <pc:grpChg chg="mod">
          <ac:chgData name="冠辰 李" userId="a9b44f5b934ee55f" providerId="LiveId" clId="{0EBC3572-1EDC-4BA5-A5AE-F6E30B75E094}" dt="2024-05-11T07:02:22.453" v="1644"/>
          <ac:grpSpMkLst>
            <pc:docMk/>
            <pc:sldMk cId="1952166980" sldId="294"/>
            <ac:grpSpMk id="23" creationId="{65D142B5-337F-5A87-272B-1BF421DC8027}"/>
          </ac:grpSpMkLst>
        </pc:grpChg>
        <pc:grpChg chg="mod">
          <ac:chgData name="冠辰 李" userId="a9b44f5b934ee55f" providerId="LiveId" clId="{0EBC3572-1EDC-4BA5-A5AE-F6E30B75E094}" dt="2024-05-11T07:02:22.453" v="1644"/>
          <ac:grpSpMkLst>
            <pc:docMk/>
            <pc:sldMk cId="1952166980" sldId="294"/>
            <ac:grpSpMk id="24" creationId="{602D34A5-F4C3-3FBE-C116-B6245B06FBF2}"/>
          </ac:grpSpMkLst>
        </pc:grpChg>
        <pc:grpChg chg="mod">
          <ac:chgData name="冠辰 李" userId="a9b44f5b934ee55f" providerId="LiveId" clId="{0EBC3572-1EDC-4BA5-A5AE-F6E30B75E094}" dt="2024-05-11T07:02:22.453" v="1644"/>
          <ac:grpSpMkLst>
            <pc:docMk/>
            <pc:sldMk cId="1952166980" sldId="294"/>
            <ac:grpSpMk id="25" creationId="{16E34E44-2ADD-CF1C-444A-420C2E6F6F66}"/>
          </ac:grpSpMkLst>
        </pc:grpChg>
        <pc:grpChg chg="mod">
          <ac:chgData name="冠辰 李" userId="a9b44f5b934ee55f" providerId="LiveId" clId="{0EBC3572-1EDC-4BA5-A5AE-F6E30B75E094}" dt="2024-05-11T07:02:22.453" v="1644"/>
          <ac:grpSpMkLst>
            <pc:docMk/>
            <pc:sldMk cId="1952166980" sldId="294"/>
            <ac:grpSpMk id="26" creationId="{11364D11-76B0-7FB6-BAA2-B8D9A982A77A}"/>
          </ac:grpSpMkLst>
        </pc:grpChg>
        <pc:grpChg chg="mod">
          <ac:chgData name="冠辰 李" userId="a9b44f5b934ee55f" providerId="LiveId" clId="{0EBC3572-1EDC-4BA5-A5AE-F6E30B75E094}" dt="2024-05-11T07:02:22.453" v="1644"/>
          <ac:grpSpMkLst>
            <pc:docMk/>
            <pc:sldMk cId="1952166980" sldId="294"/>
            <ac:grpSpMk id="27" creationId="{B97D6139-475D-2049-04DC-4BE89FCBF644}"/>
          </ac:grpSpMkLst>
        </pc:grpChg>
        <pc:grpChg chg="mod">
          <ac:chgData name="冠辰 李" userId="a9b44f5b934ee55f" providerId="LiveId" clId="{0EBC3572-1EDC-4BA5-A5AE-F6E30B75E094}" dt="2024-05-11T07:02:22.453" v="1644"/>
          <ac:grpSpMkLst>
            <pc:docMk/>
            <pc:sldMk cId="1952166980" sldId="294"/>
            <ac:grpSpMk id="28" creationId="{B449F1ED-3A92-1C16-E1C7-DD3CEDEF2DE4}"/>
          </ac:grpSpMkLst>
        </pc:grpChg>
        <pc:grpChg chg="add mod ord">
          <ac:chgData name="冠辰 李" userId="a9b44f5b934ee55f" providerId="LiveId" clId="{0EBC3572-1EDC-4BA5-A5AE-F6E30B75E094}" dt="2024-05-11T07:04:32.043" v="1676" actId="1076"/>
          <ac:grpSpMkLst>
            <pc:docMk/>
            <pc:sldMk cId="1952166980" sldId="294"/>
            <ac:grpSpMk id="47" creationId="{5064DC65-BC27-B28B-7AA9-2A3D1E780060}"/>
          </ac:grpSpMkLst>
        </pc:grpChg>
        <pc:grpChg chg="mod">
          <ac:chgData name="冠辰 李" userId="a9b44f5b934ee55f" providerId="LiveId" clId="{0EBC3572-1EDC-4BA5-A5AE-F6E30B75E094}" dt="2024-05-11T07:02:32.884" v="1646"/>
          <ac:grpSpMkLst>
            <pc:docMk/>
            <pc:sldMk cId="1952166980" sldId="294"/>
            <ac:grpSpMk id="49" creationId="{BD5D1392-4D96-460A-84D2-4F7D0590E3FE}"/>
          </ac:grpSpMkLst>
        </pc:grpChg>
        <pc:grpChg chg="mod">
          <ac:chgData name="冠辰 李" userId="a9b44f5b934ee55f" providerId="LiveId" clId="{0EBC3572-1EDC-4BA5-A5AE-F6E30B75E094}" dt="2024-05-11T07:02:32.884" v="1646"/>
          <ac:grpSpMkLst>
            <pc:docMk/>
            <pc:sldMk cId="1952166980" sldId="294"/>
            <ac:grpSpMk id="50" creationId="{FB81BD24-9086-7608-5297-882C6704FDB8}"/>
          </ac:grpSpMkLst>
        </pc:grpChg>
        <pc:grpChg chg="mod">
          <ac:chgData name="冠辰 李" userId="a9b44f5b934ee55f" providerId="LiveId" clId="{0EBC3572-1EDC-4BA5-A5AE-F6E30B75E094}" dt="2024-05-11T07:02:32.884" v="1646"/>
          <ac:grpSpMkLst>
            <pc:docMk/>
            <pc:sldMk cId="1952166980" sldId="294"/>
            <ac:grpSpMk id="51" creationId="{A8D5D998-14F4-2DEC-0B7C-44B6685EEA66}"/>
          </ac:grpSpMkLst>
        </pc:grpChg>
        <pc:grpChg chg="mod">
          <ac:chgData name="冠辰 李" userId="a9b44f5b934ee55f" providerId="LiveId" clId="{0EBC3572-1EDC-4BA5-A5AE-F6E30B75E094}" dt="2024-05-11T07:02:32.884" v="1646"/>
          <ac:grpSpMkLst>
            <pc:docMk/>
            <pc:sldMk cId="1952166980" sldId="294"/>
            <ac:grpSpMk id="52" creationId="{057C457A-11F9-C9EC-7154-DC65ACCA9D06}"/>
          </ac:grpSpMkLst>
        </pc:grpChg>
        <pc:grpChg chg="mod">
          <ac:chgData name="冠辰 李" userId="a9b44f5b934ee55f" providerId="LiveId" clId="{0EBC3572-1EDC-4BA5-A5AE-F6E30B75E094}" dt="2024-05-11T07:02:32.884" v="1646"/>
          <ac:grpSpMkLst>
            <pc:docMk/>
            <pc:sldMk cId="1952166980" sldId="294"/>
            <ac:grpSpMk id="53" creationId="{136EFE52-EE80-7EAF-D907-DEF727545934}"/>
          </ac:grpSpMkLst>
        </pc:grpChg>
        <pc:grpChg chg="mod">
          <ac:chgData name="冠辰 李" userId="a9b44f5b934ee55f" providerId="LiveId" clId="{0EBC3572-1EDC-4BA5-A5AE-F6E30B75E094}" dt="2024-05-11T07:02:32.884" v="1646"/>
          <ac:grpSpMkLst>
            <pc:docMk/>
            <pc:sldMk cId="1952166980" sldId="294"/>
            <ac:grpSpMk id="54" creationId="{521C7539-B645-50E8-6D18-B2289235AE68}"/>
          </ac:grpSpMkLst>
        </pc:grpChg>
        <pc:grpChg chg="add mod ord">
          <ac:chgData name="冠辰 李" userId="a9b44f5b934ee55f" providerId="LiveId" clId="{0EBC3572-1EDC-4BA5-A5AE-F6E30B75E094}" dt="2024-05-11T07:04:29.543" v="1670" actId="1076"/>
          <ac:grpSpMkLst>
            <pc:docMk/>
            <pc:sldMk cId="1952166980" sldId="294"/>
            <ac:grpSpMk id="73" creationId="{12C346C6-64C6-5A9A-5976-68602F60F313}"/>
          </ac:grpSpMkLst>
        </pc:grpChg>
        <pc:grpChg chg="mod">
          <ac:chgData name="冠辰 李" userId="a9b44f5b934ee55f" providerId="LiveId" clId="{0EBC3572-1EDC-4BA5-A5AE-F6E30B75E094}" dt="2024-05-11T07:03:34.281" v="1660"/>
          <ac:grpSpMkLst>
            <pc:docMk/>
            <pc:sldMk cId="1952166980" sldId="294"/>
            <ac:grpSpMk id="75" creationId="{93C8C571-347A-F57A-46D8-A52A6FCD110A}"/>
          </ac:grpSpMkLst>
        </pc:grpChg>
        <pc:grpChg chg="mod">
          <ac:chgData name="冠辰 李" userId="a9b44f5b934ee55f" providerId="LiveId" clId="{0EBC3572-1EDC-4BA5-A5AE-F6E30B75E094}" dt="2024-05-11T07:03:34.281" v="1660"/>
          <ac:grpSpMkLst>
            <pc:docMk/>
            <pc:sldMk cId="1952166980" sldId="294"/>
            <ac:grpSpMk id="76" creationId="{1920D7E6-33E5-CFF1-DC88-ADAA0E42BC17}"/>
          </ac:grpSpMkLst>
        </pc:grpChg>
        <pc:grpChg chg="mod">
          <ac:chgData name="冠辰 李" userId="a9b44f5b934ee55f" providerId="LiveId" clId="{0EBC3572-1EDC-4BA5-A5AE-F6E30B75E094}" dt="2024-05-11T07:03:34.281" v="1660"/>
          <ac:grpSpMkLst>
            <pc:docMk/>
            <pc:sldMk cId="1952166980" sldId="294"/>
            <ac:grpSpMk id="77" creationId="{8E70DFC1-F2E2-76B4-5F5B-E81A764B87EE}"/>
          </ac:grpSpMkLst>
        </pc:grpChg>
        <pc:grpChg chg="mod">
          <ac:chgData name="冠辰 李" userId="a9b44f5b934ee55f" providerId="LiveId" clId="{0EBC3572-1EDC-4BA5-A5AE-F6E30B75E094}" dt="2024-05-11T07:03:34.281" v="1660"/>
          <ac:grpSpMkLst>
            <pc:docMk/>
            <pc:sldMk cId="1952166980" sldId="294"/>
            <ac:grpSpMk id="78" creationId="{8F923CDF-FC30-5A4D-1719-F08E400969C6}"/>
          </ac:grpSpMkLst>
        </pc:grpChg>
        <pc:grpChg chg="mod">
          <ac:chgData name="冠辰 李" userId="a9b44f5b934ee55f" providerId="LiveId" clId="{0EBC3572-1EDC-4BA5-A5AE-F6E30B75E094}" dt="2024-05-11T07:03:34.281" v="1660"/>
          <ac:grpSpMkLst>
            <pc:docMk/>
            <pc:sldMk cId="1952166980" sldId="294"/>
            <ac:grpSpMk id="79" creationId="{C8D8EA5C-8DF9-F6A3-C9FB-107992DEBD0F}"/>
          </ac:grpSpMkLst>
        </pc:grpChg>
        <pc:grpChg chg="mod">
          <ac:chgData name="冠辰 李" userId="a9b44f5b934ee55f" providerId="LiveId" clId="{0EBC3572-1EDC-4BA5-A5AE-F6E30B75E094}" dt="2024-05-11T07:03:34.281" v="1660"/>
          <ac:grpSpMkLst>
            <pc:docMk/>
            <pc:sldMk cId="1952166980" sldId="294"/>
            <ac:grpSpMk id="80" creationId="{6D356423-BAAF-B7FA-0B56-A8F2D78C3BBF}"/>
          </ac:grpSpMkLst>
        </pc:grpChg>
        <pc:picChg chg="mod">
          <ac:chgData name="冠辰 李" userId="a9b44f5b934ee55f" providerId="LiveId" clId="{0EBC3572-1EDC-4BA5-A5AE-F6E30B75E094}" dt="2024-05-11T04:03:56.739" v="902"/>
          <ac:picMkLst>
            <pc:docMk/>
            <pc:sldMk cId="1952166980" sldId="294"/>
            <ac:picMk id="13" creationId="{9D88AF39-9062-7851-47B8-A37FC08654A4}"/>
          </ac:picMkLst>
        </pc:picChg>
        <pc:picChg chg="mod">
          <ac:chgData name="冠辰 李" userId="a9b44f5b934ee55f" providerId="LiveId" clId="{0EBC3572-1EDC-4BA5-A5AE-F6E30B75E094}" dt="2024-05-11T07:02:22.453" v="1644"/>
          <ac:picMkLst>
            <pc:docMk/>
            <pc:sldMk cId="1952166980" sldId="294"/>
            <ac:picMk id="29" creationId="{A87CA2C5-62A9-3CE8-883D-E6440D02ECA2}"/>
          </ac:picMkLst>
        </pc:picChg>
        <pc:picChg chg="mod">
          <ac:chgData name="冠辰 李" userId="a9b44f5b934ee55f" providerId="LiveId" clId="{0EBC3572-1EDC-4BA5-A5AE-F6E30B75E094}" dt="2024-05-11T07:02:22.453" v="1644"/>
          <ac:picMkLst>
            <pc:docMk/>
            <pc:sldMk cId="1952166980" sldId="294"/>
            <ac:picMk id="32" creationId="{8273E548-65D5-77CB-0E8C-45CB56C0CA27}"/>
          </ac:picMkLst>
        </pc:picChg>
        <pc:picChg chg="mod">
          <ac:chgData name="冠辰 李" userId="a9b44f5b934ee55f" providerId="LiveId" clId="{0EBC3572-1EDC-4BA5-A5AE-F6E30B75E094}" dt="2024-05-11T07:02:22.453" v="1644"/>
          <ac:picMkLst>
            <pc:docMk/>
            <pc:sldMk cId="1952166980" sldId="294"/>
            <ac:picMk id="35" creationId="{87C330B6-BF68-1041-BBE4-BD5B6CAA469D}"/>
          </ac:picMkLst>
        </pc:picChg>
        <pc:picChg chg="mod">
          <ac:chgData name="冠辰 李" userId="a9b44f5b934ee55f" providerId="LiveId" clId="{0EBC3572-1EDC-4BA5-A5AE-F6E30B75E094}" dt="2024-05-11T07:02:22.453" v="1644"/>
          <ac:picMkLst>
            <pc:docMk/>
            <pc:sldMk cId="1952166980" sldId="294"/>
            <ac:picMk id="38" creationId="{B5BFFA4F-2BCB-8117-6531-B690AFC68EDF}"/>
          </ac:picMkLst>
        </pc:picChg>
        <pc:picChg chg="mod">
          <ac:chgData name="冠辰 李" userId="a9b44f5b934ee55f" providerId="LiveId" clId="{0EBC3572-1EDC-4BA5-A5AE-F6E30B75E094}" dt="2024-05-11T07:02:22.453" v="1644"/>
          <ac:picMkLst>
            <pc:docMk/>
            <pc:sldMk cId="1952166980" sldId="294"/>
            <ac:picMk id="41" creationId="{014F331B-B583-3039-049A-B2CCAF8A87FF}"/>
          </ac:picMkLst>
        </pc:picChg>
        <pc:picChg chg="del mod">
          <ac:chgData name="冠辰 李" userId="a9b44f5b934ee55f" providerId="LiveId" clId="{0EBC3572-1EDC-4BA5-A5AE-F6E30B75E094}" dt="2024-05-11T07:04:35.567" v="1677" actId="478"/>
          <ac:picMkLst>
            <pc:docMk/>
            <pc:sldMk cId="1952166980" sldId="294"/>
            <ac:picMk id="44" creationId="{34EAD2D2-B19A-0D2F-0876-ECF28F9A7B16}"/>
          </ac:picMkLst>
        </pc:picChg>
        <pc:picChg chg="mod">
          <ac:chgData name="冠辰 李" userId="a9b44f5b934ee55f" providerId="LiveId" clId="{0EBC3572-1EDC-4BA5-A5AE-F6E30B75E094}" dt="2024-05-11T07:02:32.884" v="1646"/>
          <ac:picMkLst>
            <pc:docMk/>
            <pc:sldMk cId="1952166980" sldId="294"/>
            <ac:picMk id="55" creationId="{7A662659-A78A-DFDA-1B14-2757D67547FB}"/>
          </ac:picMkLst>
        </pc:picChg>
        <pc:picChg chg="mod">
          <ac:chgData name="冠辰 李" userId="a9b44f5b934ee55f" providerId="LiveId" clId="{0EBC3572-1EDC-4BA5-A5AE-F6E30B75E094}" dt="2024-05-11T07:02:32.884" v="1646"/>
          <ac:picMkLst>
            <pc:docMk/>
            <pc:sldMk cId="1952166980" sldId="294"/>
            <ac:picMk id="58" creationId="{2D7A9F73-5DD7-E678-6A3A-698140D0076C}"/>
          </ac:picMkLst>
        </pc:picChg>
        <pc:picChg chg="mod">
          <ac:chgData name="冠辰 李" userId="a9b44f5b934ee55f" providerId="LiveId" clId="{0EBC3572-1EDC-4BA5-A5AE-F6E30B75E094}" dt="2024-05-11T07:02:32.884" v="1646"/>
          <ac:picMkLst>
            <pc:docMk/>
            <pc:sldMk cId="1952166980" sldId="294"/>
            <ac:picMk id="61" creationId="{A6EE963B-81DC-0AED-AD89-8975CFCE7916}"/>
          </ac:picMkLst>
        </pc:picChg>
        <pc:picChg chg="mod">
          <ac:chgData name="冠辰 李" userId="a9b44f5b934ee55f" providerId="LiveId" clId="{0EBC3572-1EDC-4BA5-A5AE-F6E30B75E094}" dt="2024-05-11T07:02:32.884" v="1646"/>
          <ac:picMkLst>
            <pc:docMk/>
            <pc:sldMk cId="1952166980" sldId="294"/>
            <ac:picMk id="64" creationId="{C21FD12A-D1B4-86AC-17BB-CE53C65653DD}"/>
          </ac:picMkLst>
        </pc:picChg>
        <pc:picChg chg="mod">
          <ac:chgData name="冠辰 李" userId="a9b44f5b934ee55f" providerId="LiveId" clId="{0EBC3572-1EDC-4BA5-A5AE-F6E30B75E094}" dt="2024-05-11T07:02:32.884" v="1646"/>
          <ac:picMkLst>
            <pc:docMk/>
            <pc:sldMk cId="1952166980" sldId="294"/>
            <ac:picMk id="67" creationId="{C040D943-782B-68EA-D5EB-1A6C5BFFA683}"/>
          </ac:picMkLst>
        </pc:picChg>
        <pc:picChg chg="mod">
          <ac:chgData name="冠辰 李" userId="a9b44f5b934ee55f" providerId="LiveId" clId="{0EBC3572-1EDC-4BA5-A5AE-F6E30B75E094}" dt="2024-05-11T07:02:32.884" v="1646"/>
          <ac:picMkLst>
            <pc:docMk/>
            <pc:sldMk cId="1952166980" sldId="294"/>
            <ac:picMk id="70" creationId="{4C7C87FF-9C57-1253-83AB-926C770911ED}"/>
          </ac:picMkLst>
        </pc:picChg>
        <pc:picChg chg="mod">
          <ac:chgData name="冠辰 李" userId="a9b44f5b934ee55f" providerId="LiveId" clId="{0EBC3572-1EDC-4BA5-A5AE-F6E30B75E094}" dt="2024-05-11T07:03:34.281" v="1660"/>
          <ac:picMkLst>
            <pc:docMk/>
            <pc:sldMk cId="1952166980" sldId="294"/>
            <ac:picMk id="81" creationId="{F2F80E93-AC6B-E523-F2F4-33DC2861EB3A}"/>
          </ac:picMkLst>
        </pc:picChg>
        <pc:picChg chg="mod">
          <ac:chgData name="冠辰 李" userId="a9b44f5b934ee55f" providerId="LiveId" clId="{0EBC3572-1EDC-4BA5-A5AE-F6E30B75E094}" dt="2024-05-11T07:03:34.281" v="1660"/>
          <ac:picMkLst>
            <pc:docMk/>
            <pc:sldMk cId="1952166980" sldId="294"/>
            <ac:picMk id="84" creationId="{4ABE8F9B-613C-35D5-4827-E139D15A465B}"/>
          </ac:picMkLst>
        </pc:picChg>
        <pc:picChg chg="mod">
          <ac:chgData name="冠辰 李" userId="a9b44f5b934ee55f" providerId="LiveId" clId="{0EBC3572-1EDC-4BA5-A5AE-F6E30B75E094}" dt="2024-05-11T07:03:34.281" v="1660"/>
          <ac:picMkLst>
            <pc:docMk/>
            <pc:sldMk cId="1952166980" sldId="294"/>
            <ac:picMk id="87" creationId="{3ECB5990-652A-9C02-A6B4-4CA903D52781}"/>
          </ac:picMkLst>
        </pc:picChg>
        <pc:picChg chg="mod">
          <ac:chgData name="冠辰 李" userId="a9b44f5b934ee55f" providerId="LiveId" clId="{0EBC3572-1EDC-4BA5-A5AE-F6E30B75E094}" dt="2024-05-11T07:03:34.281" v="1660"/>
          <ac:picMkLst>
            <pc:docMk/>
            <pc:sldMk cId="1952166980" sldId="294"/>
            <ac:picMk id="90" creationId="{96E90F1F-A512-012A-0DFE-AB43886315FD}"/>
          </ac:picMkLst>
        </pc:picChg>
        <pc:picChg chg="mod">
          <ac:chgData name="冠辰 李" userId="a9b44f5b934ee55f" providerId="LiveId" clId="{0EBC3572-1EDC-4BA5-A5AE-F6E30B75E094}" dt="2024-05-11T07:03:34.281" v="1660"/>
          <ac:picMkLst>
            <pc:docMk/>
            <pc:sldMk cId="1952166980" sldId="294"/>
            <ac:picMk id="93" creationId="{770D1168-0C3F-B0F6-ABBB-98E5114C3175}"/>
          </ac:picMkLst>
        </pc:picChg>
        <pc:picChg chg="mod">
          <ac:chgData name="冠辰 李" userId="a9b44f5b934ee55f" providerId="LiveId" clId="{0EBC3572-1EDC-4BA5-A5AE-F6E30B75E094}" dt="2024-05-11T07:03:34.281" v="1660"/>
          <ac:picMkLst>
            <pc:docMk/>
            <pc:sldMk cId="1952166980" sldId="294"/>
            <ac:picMk id="96" creationId="{B37E2807-6E84-ABBB-1027-5216927F050A}"/>
          </ac:picMkLst>
        </pc:picChg>
      </pc:sldChg>
      <pc:sldChg chg="addSp delSp modSp new del mod">
        <pc:chgData name="冠辰 李" userId="a9b44f5b934ee55f" providerId="LiveId" clId="{0EBC3572-1EDC-4BA5-A5AE-F6E30B75E094}" dt="2024-05-08T01:49:28.018" v="488" actId="47"/>
        <pc:sldMkLst>
          <pc:docMk/>
          <pc:sldMk cId="2870972782" sldId="295"/>
        </pc:sldMkLst>
        <pc:spChg chg="del">
          <ac:chgData name="冠辰 李" userId="a9b44f5b934ee55f" providerId="LiveId" clId="{0EBC3572-1EDC-4BA5-A5AE-F6E30B75E094}" dt="2024-05-08T01:41:48.596" v="257" actId="478"/>
          <ac:spMkLst>
            <pc:docMk/>
            <pc:sldMk cId="2870972782" sldId="295"/>
            <ac:spMk id="2" creationId="{C769F1A1-DEB1-317C-0788-071F5F1C697A}"/>
          </ac:spMkLst>
        </pc:spChg>
        <pc:spChg chg="del">
          <ac:chgData name="冠辰 李" userId="a9b44f5b934ee55f" providerId="LiveId" clId="{0EBC3572-1EDC-4BA5-A5AE-F6E30B75E094}" dt="2024-05-08T01:41:47.964" v="256" actId="478"/>
          <ac:spMkLst>
            <pc:docMk/>
            <pc:sldMk cId="2870972782" sldId="295"/>
            <ac:spMk id="3" creationId="{81EB74B6-D414-C2B6-9173-167F61EE1F48}"/>
          </ac:spMkLst>
        </pc:spChg>
        <pc:spChg chg="add del mod">
          <ac:chgData name="冠辰 李" userId="a9b44f5b934ee55f" providerId="LiveId" clId="{0EBC3572-1EDC-4BA5-A5AE-F6E30B75E094}" dt="2024-05-08T01:44:26.144" v="293" actId="478"/>
          <ac:spMkLst>
            <pc:docMk/>
            <pc:sldMk cId="2870972782" sldId="295"/>
            <ac:spMk id="4" creationId="{733C350A-ECDC-3179-6E71-E34214F026F1}"/>
          </ac:spMkLst>
        </pc:spChg>
        <pc:spChg chg="add mod">
          <ac:chgData name="冠辰 李" userId="a9b44f5b934ee55f" providerId="LiveId" clId="{0EBC3572-1EDC-4BA5-A5AE-F6E30B75E094}" dt="2024-05-08T01:44:30.688" v="294" actId="164"/>
          <ac:spMkLst>
            <pc:docMk/>
            <pc:sldMk cId="2870972782" sldId="295"/>
            <ac:spMk id="6" creationId="{42FDAAF1-26E2-AEDA-FDDC-45F54630133F}"/>
          </ac:spMkLst>
        </pc:spChg>
        <pc:spChg chg="add mod">
          <ac:chgData name="冠辰 李" userId="a9b44f5b934ee55f" providerId="LiveId" clId="{0EBC3572-1EDC-4BA5-A5AE-F6E30B75E094}" dt="2024-05-08T01:44:30.688" v="294" actId="164"/>
          <ac:spMkLst>
            <pc:docMk/>
            <pc:sldMk cId="2870972782" sldId="295"/>
            <ac:spMk id="7" creationId="{92CB67FD-352B-36C6-876E-F8C32A20FAC4}"/>
          </ac:spMkLst>
        </pc:spChg>
        <pc:spChg chg="add del mod">
          <ac:chgData name="冠辰 李" userId="a9b44f5b934ee55f" providerId="LiveId" clId="{0EBC3572-1EDC-4BA5-A5AE-F6E30B75E094}" dt="2024-05-08T01:44:23.604" v="292" actId="478"/>
          <ac:spMkLst>
            <pc:docMk/>
            <pc:sldMk cId="2870972782" sldId="295"/>
            <ac:spMk id="8" creationId="{6EEC5FC1-237A-C7C0-FAED-7BC1B76C16AA}"/>
          </ac:spMkLst>
        </pc:spChg>
        <pc:spChg chg="add mod ord">
          <ac:chgData name="冠辰 李" userId="a9b44f5b934ee55f" providerId="LiveId" clId="{0EBC3572-1EDC-4BA5-A5AE-F6E30B75E094}" dt="2024-05-08T01:46:56.724" v="468" actId="164"/>
          <ac:spMkLst>
            <pc:docMk/>
            <pc:sldMk cId="2870972782" sldId="295"/>
            <ac:spMk id="10" creationId="{ACFD6DFE-DB89-09CA-6295-1C9FBC8D7076}"/>
          </ac:spMkLst>
        </pc:spChg>
        <pc:spChg chg="mod">
          <ac:chgData name="冠辰 李" userId="a9b44f5b934ee55f" providerId="LiveId" clId="{0EBC3572-1EDC-4BA5-A5AE-F6E30B75E094}" dt="2024-05-08T01:45:01.109" v="301"/>
          <ac:spMkLst>
            <pc:docMk/>
            <pc:sldMk cId="2870972782" sldId="295"/>
            <ac:spMk id="13" creationId="{40C079A1-3BCB-7E88-0C98-5307C8C43A16}"/>
          </ac:spMkLst>
        </pc:spChg>
        <pc:spChg chg="mod">
          <ac:chgData name="冠辰 李" userId="a9b44f5b934ee55f" providerId="LiveId" clId="{0EBC3572-1EDC-4BA5-A5AE-F6E30B75E094}" dt="2024-05-08T01:45:01.109" v="301"/>
          <ac:spMkLst>
            <pc:docMk/>
            <pc:sldMk cId="2870972782" sldId="295"/>
            <ac:spMk id="14" creationId="{B29EDB7D-AA11-15FC-51AF-D7483D6DE673}"/>
          </ac:spMkLst>
        </pc:spChg>
        <pc:spChg chg="mod">
          <ac:chgData name="冠辰 李" userId="a9b44f5b934ee55f" providerId="LiveId" clId="{0EBC3572-1EDC-4BA5-A5AE-F6E30B75E094}" dt="2024-05-08T01:45:04.868" v="303"/>
          <ac:spMkLst>
            <pc:docMk/>
            <pc:sldMk cId="2870972782" sldId="295"/>
            <ac:spMk id="17" creationId="{94B988AB-9D0B-2713-FDBB-38ED358E8062}"/>
          </ac:spMkLst>
        </pc:spChg>
        <pc:spChg chg="mod">
          <ac:chgData name="冠辰 李" userId="a9b44f5b934ee55f" providerId="LiveId" clId="{0EBC3572-1EDC-4BA5-A5AE-F6E30B75E094}" dt="2024-05-08T01:45:04.868" v="303"/>
          <ac:spMkLst>
            <pc:docMk/>
            <pc:sldMk cId="2870972782" sldId="295"/>
            <ac:spMk id="18" creationId="{032BE41E-9BB1-0E93-15F6-1AA2A518587B}"/>
          </ac:spMkLst>
        </pc:spChg>
        <pc:spChg chg="mod">
          <ac:chgData name="冠辰 李" userId="a9b44f5b934ee55f" providerId="LiveId" clId="{0EBC3572-1EDC-4BA5-A5AE-F6E30B75E094}" dt="2024-05-08T01:45:12.936" v="305"/>
          <ac:spMkLst>
            <pc:docMk/>
            <pc:sldMk cId="2870972782" sldId="295"/>
            <ac:spMk id="21" creationId="{A5FC27EF-4F82-915C-6BAA-FCFE4565C760}"/>
          </ac:spMkLst>
        </pc:spChg>
        <pc:spChg chg="mod">
          <ac:chgData name="冠辰 李" userId="a9b44f5b934ee55f" providerId="LiveId" clId="{0EBC3572-1EDC-4BA5-A5AE-F6E30B75E094}" dt="2024-05-08T01:45:12.936" v="305"/>
          <ac:spMkLst>
            <pc:docMk/>
            <pc:sldMk cId="2870972782" sldId="295"/>
            <ac:spMk id="22" creationId="{2A96484C-0FA7-FD08-BD15-0FBE742FB943}"/>
          </ac:spMkLst>
        </pc:spChg>
        <pc:spChg chg="mod">
          <ac:chgData name="冠辰 李" userId="a9b44f5b934ee55f" providerId="LiveId" clId="{0EBC3572-1EDC-4BA5-A5AE-F6E30B75E094}" dt="2024-05-08T01:45:53.264" v="362"/>
          <ac:spMkLst>
            <pc:docMk/>
            <pc:sldMk cId="2870972782" sldId="295"/>
            <ac:spMk id="25" creationId="{52C671F4-AC8B-2C41-DCFB-1508177459E9}"/>
          </ac:spMkLst>
        </pc:spChg>
        <pc:spChg chg="mod">
          <ac:chgData name="冠辰 李" userId="a9b44f5b934ee55f" providerId="LiveId" clId="{0EBC3572-1EDC-4BA5-A5AE-F6E30B75E094}" dt="2024-05-08T01:45:53.264" v="362"/>
          <ac:spMkLst>
            <pc:docMk/>
            <pc:sldMk cId="2870972782" sldId="295"/>
            <ac:spMk id="26" creationId="{4EC2C7C8-7E05-13AB-FDE8-91294DF646CC}"/>
          </ac:spMkLst>
        </pc:spChg>
        <pc:spChg chg="mod">
          <ac:chgData name="冠辰 李" userId="a9b44f5b934ee55f" providerId="LiveId" clId="{0EBC3572-1EDC-4BA5-A5AE-F6E30B75E094}" dt="2024-05-08T01:45:53.264" v="362"/>
          <ac:spMkLst>
            <pc:docMk/>
            <pc:sldMk cId="2870972782" sldId="295"/>
            <ac:spMk id="29" creationId="{C21ADBEA-9FBF-86A3-AC67-D68FBE157775}"/>
          </ac:spMkLst>
        </pc:spChg>
        <pc:spChg chg="mod">
          <ac:chgData name="冠辰 李" userId="a9b44f5b934ee55f" providerId="LiveId" clId="{0EBC3572-1EDC-4BA5-A5AE-F6E30B75E094}" dt="2024-05-08T01:45:53.264" v="362"/>
          <ac:spMkLst>
            <pc:docMk/>
            <pc:sldMk cId="2870972782" sldId="295"/>
            <ac:spMk id="30" creationId="{EDB76DF0-9ADC-9DB7-E338-EA7300CDBFFC}"/>
          </ac:spMkLst>
        </pc:spChg>
        <pc:grpChg chg="add mod">
          <ac:chgData name="冠辰 李" userId="a9b44f5b934ee55f" providerId="LiveId" clId="{0EBC3572-1EDC-4BA5-A5AE-F6E30B75E094}" dt="2024-05-08T01:46:56.724" v="468" actId="164"/>
          <ac:grpSpMkLst>
            <pc:docMk/>
            <pc:sldMk cId="2870972782" sldId="295"/>
            <ac:grpSpMk id="9" creationId="{F9ABE111-715F-CF64-A38E-57B997AC532A}"/>
          </ac:grpSpMkLst>
        </pc:grpChg>
        <pc:grpChg chg="add mod">
          <ac:chgData name="冠辰 李" userId="a9b44f5b934ee55f" providerId="LiveId" clId="{0EBC3572-1EDC-4BA5-A5AE-F6E30B75E094}" dt="2024-05-08T01:46:56.724" v="468" actId="164"/>
          <ac:grpSpMkLst>
            <pc:docMk/>
            <pc:sldMk cId="2870972782" sldId="295"/>
            <ac:grpSpMk id="11" creationId="{D9F69A2B-3811-9B26-1913-3C1C5D8E27B8}"/>
          </ac:grpSpMkLst>
        </pc:grpChg>
        <pc:grpChg chg="add mod">
          <ac:chgData name="冠辰 李" userId="a9b44f5b934ee55f" providerId="LiveId" clId="{0EBC3572-1EDC-4BA5-A5AE-F6E30B75E094}" dt="2024-05-08T01:46:56.724" v="468" actId="164"/>
          <ac:grpSpMkLst>
            <pc:docMk/>
            <pc:sldMk cId="2870972782" sldId="295"/>
            <ac:grpSpMk id="15" creationId="{192BFD66-42EB-1E55-4345-5CB474915B37}"/>
          </ac:grpSpMkLst>
        </pc:grpChg>
        <pc:grpChg chg="add mod">
          <ac:chgData name="冠辰 李" userId="a9b44f5b934ee55f" providerId="LiveId" clId="{0EBC3572-1EDC-4BA5-A5AE-F6E30B75E094}" dt="2024-05-08T01:46:56.724" v="468" actId="164"/>
          <ac:grpSpMkLst>
            <pc:docMk/>
            <pc:sldMk cId="2870972782" sldId="295"/>
            <ac:grpSpMk id="19" creationId="{391937A8-0E5F-CDBB-2840-81D76F415344}"/>
          </ac:grpSpMkLst>
        </pc:grpChg>
        <pc:grpChg chg="add mod">
          <ac:chgData name="冠辰 李" userId="a9b44f5b934ee55f" providerId="LiveId" clId="{0EBC3572-1EDC-4BA5-A5AE-F6E30B75E094}" dt="2024-05-08T01:46:56.724" v="468" actId="164"/>
          <ac:grpSpMkLst>
            <pc:docMk/>
            <pc:sldMk cId="2870972782" sldId="295"/>
            <ac:grpSpMk id="23" creationId="{B4AA50B1-3B06-BEDA-2FA8-006910F0DED5}"/>
          </ac:grpSpMkLst>
        </pc:grpChg>
        <pc:grpChg chg="add mod">
          <ac:chgData name="冠辰 李" userId="a9b44f5b934ee55f" providerId="LiveId" clId="{0EBC3572-1EDC-4BA5-A5AE-F6E30B75E094}" dt="2024-05-08T01:46:56.724" v="468" actId="164"/>
          <ac:grpSpMkLst>
            <pc:docMk/>
            <pc:sldMk cId="2870972782" sldId="295"/>
            <ac:grpSpMk id="27" creationId="{DB08F081-2362-1964-39BA-EA7250C8F50B}"/>
          </ac:grpSpMkLst>
        </pc:grpChg>
        <pc:grpChg chg="add mod">
          <ac:chgData name="冠辰 李" userId="a9b44f5b934ee55f" providerId="LiveId" clId="{0EBC3572-1EDC-4BA5-A5AE-F6E30B75E094}" dt="2024-05-08T01:46:56.724" v="468" actId="164"/>
          <ac:grpSpMkLst>
            <pc:docMk/>
            <pc:sldMk cId="2870972782" sldId="295"/>
            <ac:grpSpMk id="31" creationId="{FB14B06C-7154-B43C-97A5-0950B492AB89}"/>
          </ac:grpSpMkLst>
        </pc:grpChg>
        <pc:picChg chg="add mod modCrop">
          <ac:chgData name="冠辰 李" userId="a9b44f5b934ee55f" providerId="LiveId" clId="{0EBC3572-1EDC-4BA5-A5AE-F6E30B75E094}" dt="2024-05-08T01:44:30.688" v="294" actId="164"/>
          <ac:picMkLst>
            <pc:docMk/>
            <pc:sldMk cId="2870972782" sldId="295"/>
            <ac:picMk id="5" creationId="{D13422DC-83C2-D7F8-6E79-24B833711D75}"/>
          </ac:picMkLst>
        </pc:picChg>
        <pc:picChg chg="mod">
          <ac:chgData name="冠辰 李" userId="a9b44f5b934ee55f" providerId="LiveId" clId="{0EBC3572-1EDC-4BA5-A5AE-F6E30B75E094}" dt="2024-05-08T01:45:01.109" v="301"/>
          <ac:picMkLst>
            <pc:docMk/>
            <pc:sldMk cId="2870972782" sldId="295"/>
            <ac:picMk id="12" creationId="{5987197D-8E6E-2762-8F17-A3E7FFC3B678}"/>
          </ac:picMkLst>
        </pc:picChg>
        <pc:picChg chg="mod">
          <ac:chgData name="冠辰 李" userId="a9b44f5b934ee55f" providerId="LiveId" clId="{0EBC3572-1EDC-4BA5-A5AE-F6E30B75E094}" dt="2024-05-08T01:45:04.868" v="303"/>
          <ac:picMkLst>
            <pc:docMk/>
            <pc:sldMk cId="2870972782" sldId="295"/>
            <ac:picMk id="16" creationId="{3FB2610A-A84F-5DF3-1EB9-755ADBBCDCEE}"/>
          </ac:picMkLst>
        </pc:picChg>
        <pc:picChg chg="mod">
          <ac:chgData name="冠辰 李" userId="a9b44f5b934ee55f" providerId="LiveId" clId="{0EBC3572-1EDC-4BA5-A5AE-F6E30B75E094}" dt="2024-05-08T01:45:12.936" v="305"/>
          <ac:picMkLst>
            <pc:docMk/>
            <pc:sldMk cId="2870972782" sldId="295"/>
            <ac:picMk id="20" creationId="{01EF5101-FF6D-A5D2-973E-A56C90E98E36}"/>
          </ac:picMkLst>
        </pc:picChg>
        <pc:picChg chg="mod">
          <ac:chgData name="冠辰 李" userId="a9b44f5b934ee55f" providerId="LiveId" clId="{0EBC3572-1EDC-4BA5-A5AE-F6E30B75E094}" dt="2024-05-08T01:45:53.264" v="362"/>
          <ac:picMkLst>
            <pc:docMk/>
            <pc:sldMk cId="2870972782" sldId="295"/>
            <ac:picMk id="24" creationId="{1ECB2E7D-9867-F2B9-C541-CA0A7D00D165}"/>
          </ac:picMkLst>
        </pc:picChg>
        <pc:picChg chg="mod">
          <ac:chgData name="冠辰 李" userId="a9b44f5b934ee55f" providerId="LiveId" clId="{0EBC3572-1EDC-4BA5-A5AE-F6E30B75E094}" dt="2024-05-08T01:45:53.264" v="362"/>
          <ac:picMkLst>
            <pc:docMk/>
            <pc:sldMk cId="2870972782" sldId="295"/>
            <ac:picMk id="28" creationId="{EC28DA10-83A5-7702-05FF-19C003153BA7}"/>
          </ac:picMkLst>
        </pc:picChg>
      </pc:sldChg>
      <pc:sldChg chg="addSp delSp modSp add del mod setBg addAnim delAnim">
        <pc:chgData name="冠辰 李" userId="a9b44f5b934ee55f" providerId="LiveId" clId="{0EBC3572-1EDC-4BA5-A5AE-F6E30B75E094}" dt="2024-05-11T06:40:52.027" v="1065" actId="207"/>
        <pc:sldMkLst>
          <pc:docMk/>
          <pc:sldMk cId="3551602847" sldId="329"/>
        </pc:sldMkLst>
        <pc:spChg chg="mod">
          <ac:chgData name="冠辰 李" userId="a9b44f5b934ee55f" providerId="LiveId" clId="{0EBC3572-1EDC-4BA5-A5AE-F6E30B75E094}" dt="2024-05-11T06:36:37.729" v="928"/>
          <ac:spMkLst>
            <pc:docMk/>
            <pc:sldMk cId="3551602847" sldId="329"/>
            <ac:spMk id="3" creationId="{E9F048DF-CA8F-E6A5-4765-059DE3110E36}"/>
          </ac:spMkLst>
        </pc:spChg>
        <pc:spChg chg="del mod">
          <ac:chgData name="冠辰 李" userId="a9b44f5b934ee55f" providerId="LiveId" clId="{0EBC3572-1EDC-4BA5-A5AE-F6E30B75E094}" dt="2024-05-11T06:38:15.029" v="967" actId="478"/>
          <ac:spMkLst>
            <pc:docMk/>
            <pc:sldMk cId="3551602847" sldId="329"/>
            <ac:spMk id="9" creationId="{70DF7C7B-237C-A792-DAFA-6CD480606C37}"/>
          </ac:spMkLst>
        </pc:spChg>
        <pc:spChg chg="mod">
          <ac:chgData name="冠辰 李" userId="a9b44f5b934ee55f" providerId="LiveId" clId="{0EBC3572-1EDC-4BA5-A5AE-F6E30B75E094}" dt="2024-05-11T06:38:47.429" v="990" actId="1035"/>
          <ac:spMkLst>
            <pc:docMk/>
            <pc:sldMk cId="3551602847" sldId="329"/>
            <ac:spMk id="12" creationId="{9837EF4A-14F6-F6E5-C1B7-9DAA796DEDD7}"/>
          </ac:spMkLst>
        </pc:spChg>
        <pc:spChg chg="del mod">
          <ac:chgData name="冠辰 李" userId="a9b44f5b934ee55f" providerId="LiveId" clId="{0EBC3572-1EDC-4BA5-A5AE-F6E30B75E094}" dt="2024-05-11T06:38:17.307" v="968" actId="478"/>
          <ac:spMkLst>
            <pc:docMk/>
            <pc:sldMk cId="3551602847" sldId="329"/>
            <ac:spMk id="16" creationId="{454905C5-9EAC-1436-3489-E92D3AC8A369}"/>
          </ac:spMkLst>
        </pc:spChg>
        <pc:spChg chg="del mod">
          <ac:chgData name="冠辰 李" userId="a9b44f5b934ee55f" providerId="LiveId" clId="{0EBC3572-1EDC-4BA5-A5AE-F6E30B75E094}" dt="2024-05-11T06:38:26.349" v="971" actId="478"/>
          <ac:spMkLst>
            <pc:docMk/>
            <pc:sldMk cId="3551602847" sldId="329"/>
            <ac:spMk id="17" creationId="{A72A49F8-B212-6944-BBB2-0F798C568EC5}"/>
          </ac:spMkLst>
        </pc:spChg>
        <pc:spChg chg="del mod">
          <ac:chgData name="冠辰 李" userId="a9b44f5b934ee55f" providerId="LiveId" clId="{0EBC3572-1EDC-4BA5-A5AE-F6E30B75E094}" dt="2024-05-11T06:38:27.672" v="972" actId="478"/>
          <ac:spMkLst>
            <pc:docMk/>
            <pc:sldMk cId="3551602847" sldId="329"/>
            <ac:spMk id="19" creationId="{50067DF6-E97F-BC8E-548C-38EDD71F85C9}"/>
          </ac:spMkLst>
        </pc:spChg>
        <pc:spChg chg="add del mod">
          <ac:chgData name="冠辰 李" userId="a9b44f5b934ee55f" providerId="LiveId" clId="{0EBC3572-1EDC-4BA5-A5AE-F6E30B75E094}" dt="2024-05-11T06:39:11.434" v="1007" actId="207"/>
          <ac:spMkLst>
            <pc:docMk/>
            <pc:sldMk cId="3551602847" sldId="329"/>
            <ac:spMk id="20" creationId="{EF121BBB-86BA-4025-AD18-40331FBE8508}"/>
          </ac:spMkLst>
        </pc:spChg>
        <pc:spChg chg="add del">
          <ac:chgData name="冠辰 李" userId="a9b44f5b934ee55f" providerId="LiveId" clId="{0EBC3572-1EDC-4BA5-A5AE-F6E30B75E094}" dt="2024-05-11T06:37:48.723" v="944" actId="478"/>
          <ac:spMkLst>
            <pc:docMk/>
            <pc:sldMk cId="3551602847" sldId="329"/>
            <ac:spMk id="22" creationId="{3E988AF0-9459-4993-8312-8DF84E432883}"/>
          </ac:spMkLst>
        </pc:spChg>
        <pc:spChg chg="mod">
          <ac:chgData name="冠辰 李" userId="a9b44f5b934ee55f" providerId="LiveId" clId="{0EBC3572-1EDC-4BA5-A5AE-F6E30B75E094}" dt="2024-05-11T06:40:52.027" v="1065" actId="207"/>
          <ac:spMkLst>
            <pc:docMk/>
            <pc:sldMk cId="3551602847" sldId="329"/>
            <ac:spMk id="25" creationId="{00000000-0000-0000-0000-000000000000}"/>
          </ac:spMkLst>
        </pc:spChg>
        <pc:spChg chg="mod">
          <ac:chgData name="冠辰 李" userId="a9b44f5b934ee55f" providerId="LiveId" clId="{0EBC3572-1EDC-4BA5-A5AE-F6E30B75E094}" dt="2024-05-11T06:40:08.558" v="1061" actId="1037"/>
          <ac:spMkLst>
            <pc:docMk/>
            <pc:sldMk cId="3551602847" sldId="329"/>
            <ac:spMk id="27" creationId="{00000000-0000-0000-0000-000000000000}"/>
          </ac:spMkLst>
        </pc:spChg>
        <pc:spChg chg="mod">
          <ac:chgData name="冠辰 李" userId="a9b44f5b934ee55f" providerId="LiveId" clId="{0EBC3572-1EDC-4BA5-A5AE-F6E30B75E094}" dt="2024-05-11T06:40:08.558" v="1061" actId="1037"/>
          <ac:spMkLst>
            <pc:docMk/>
            <pc:sldMk cId="3551602847" sldId="329"/>
            <ac:spMk id="28" creationId="{00000000-0000-0000-0000-000000000000}"/>
          </ac:spMkLst>
        </pc:spChg>
        <pc:spChg chg="del mod">
          <ac:chgData name="冠辰 李" userId="a9b44f5b934ee55f" providerId="LiveId" clId="{0EBC3572-1EDC-4BA5-A5AE-F6E30B75E094}" dt="2024-05-11T06:38:34.014" v="975" actId="478"/>
          <ac:spMkLst>
            <pc:docMk/>
            <pc:sldMk cId="3551602847" sldId="329"/>
            <ac:spMk id="30" creationId="{DF63EA76-F1A7-A274-5804-D10D78492C0D}"/>
          </ac:spMkLst>
        </pc:spChg>
        <pc:spChg chg="mod">
          <ac:chgData name="冠辰 李" userId="a9b44f5b934ee55f" providerId="LiveId" clId="{0EBC3572-1EDC-4BA5-A5AE-F6E30B75E094}" dt="2024-05-11T06:40:48.453" v="1064" actId="207"/>
          <ac:spMkLst>
            <pc:docMk/>
            <pc:sldMk cId="3551602847" sldId="329"/>
            <ac:spMk id="32" creationId="{00000000-0000-0000-0000-000000000000}"/>
          </ac:spMkLst>
        </pc:spChg>
        <pc:spChg chg="mod">
          <ac:chgData name="冠辰 李" userId="a9b44f5b934ee55f" providerId="LiveId" clId="{0EBC3572-1EDC-4BA5-A5AE-F6E30B75E094}" dt="2024-05-11T06:40:08.558" v="1061" actId="1037"/>
          <ac:spMkLst>
            <pc:docMk/>
            <pc:sldMk cId="3551602847" sldId="329"/>
            <ac:spMk id="34" creationId="{00000000-0000-0000-0000-000000000000}"/>
          </ac:spMkLst>
        </pc:spChg>
        <pc:spChg chg="mod">
          <ac:chgData name="冠辰 李" userId="a9b44f5b934ee55f" providerId="LiveId" clId="{0EBC3572-1EDC-4BA5-A5AE-F6E30B75E094}" dt="2024-05-11T06:40:08.558" v="1061" actId="1037"/>
          <ac:spMkLst>
            <pc:docMk/>
            <pc:sldMk cId="3551602847" sldId="329"/>
            <ac:spMk id="35" creationId="{00000000-0000-0000-0000-000000000000}"/>
          </ac:spMkLst>
        </pc:spChg>
        <pc:spChg chg="del mod">
          <ac:chgData name="冠辰 李" userId="a9b44f5b934ee55f" providerId="LiveId" clId="{0EBC3572-1EDC-4BA5-A5AE-F6E30B75E094}" dt="2024-05-11T06:38:18.543" v="969" actId="478"/>
          <ac:spMkLst>
            <pc:docMk/>
            <pc:sldMk cId="3551602847" sldId="329"/>
            <ac:spMk id="36" creationId="{E2A82EA8-B0F9-21AF-0C32-6EFE464E54CD}"/>
          </ac:spMkLst>
        </pc:spChg>
        <pc:spChg chg="del mod">
          <ac:chgData name="冠辰 李" userId="a9b44f5b934ee55f" providerId="LiveId" clId="{0EBC3572-1EDC-4BA5-A5AE-F6E30B75E094}" dt="2024-05-11T06:38:23.055" v="970" actId="478"/>
          <ac:spMkLst>
            <pc:docMk/>
            <pc:sldMk cId="3551602847" sldId="329"/>
            <ac:spMk id="37" creationId="{1D3E8604-26AE-11DE-F478-6B873079FCA3}"/>
          </ac:spMkLst>
        </pc:spChg>
        <pc:spChg chg="del mod">
          <ac:chgData name="冠辰 李" userId="a9b44f5b934ee55f" providerId="LiveId" clId="{0EBC3572-1EDC-4BA5-A5AE-F6E30B75E094}" dt="2024-05-11T06:38:31.215" v="973" actId="478"/>
          <ac:spMkLst>
            <pc:docMk/>
            <pc:sldMk cId="3551602847" sldId="329"/>
            <ac:spMk id="39" creationId="{5CF5D654-0A8C-4659-F600-4C70103A28BC}"/>
          </ac:spMkLst>
        </pc:spChg>
        <pc:spChg chg="del mod">
          <ac:chgData name="冠辰 李" userId="a9b44f5b934ee55f" providerId="LiveId" clId="{0EBC3572-1EDC-4BA5-A5AE-F6E30B75E094}" dt="2024-05-11T06:38:32.409" v="974" actId="478"/>
          <ac:spMkLst>
            <pc:docMk/>
            <pc:sldMk cId="3551602847" sldId="329"/>
            <ac:spMk id="40" creationId="{5FF6BDED-27DD-8A0C-528C-08FD5999DE6A}"/>
          </ac:spMkLst>
        </pc:spChg>
        <pc:spChg chg="mod">
          <ac:chgData name="冠辰 李" userId="a9b44f5b934ee55f" providerId="LiveId" clId="{0EBC3572-1EDC-4BA5-A5AE-F6E30B75E094}" dt="2024-05-11T06:40:08.558" v="1061" actId="1037"/>
          <ac:spMkLst>
            <pc:docMk/>
            <pc:sldMk cId="3551602847" sldId="329"/>
            <ac:spMk id="37895" creationId="{00000000-0000-0000-0000-000000000000}"/>
          </ac:spMkLst>
        </pc:spChg>
        <pc:spChg chg="mod">
          <ac:chgData name="冠辰 李" userId="a9b44f5b934ee55f" providerId="LiveId" clId="{0EBC3572-1EDC-4BA5-A5AE-F6E30B75E094}" dt="2024-05-11T06:40:08.558" v="1061" actId="1037"/>
          <ac:spMkLst>
            <pc:docMk/>
            <pc:sldMk cId="3551602847" sldId="329"/>
            <ac:spMk id="37899" creationId="{00000000-0000-0000-0000-000000000000}"/>
          </ac:spMkLst>
        </pc:spChg>
        <pc:grpChg chg="add mod">
          <ac:chgData name="冠辰 李" userId="a9b44f5b934ee55f" providerId="LiveId" clId="{0EBC3572-1EDC-4BA5-A5AE-F6E30B75E094}" dt="2024-05-11T06:39:50.259" v="1031" actId="1037"/>
          <ac:grpSpMkLst>
            <pc:docMk/>
            <pc:sldMk cId="3551602847" sldId="329"/>
            <ac:grpSpMk id="2" creationId="{6BD6C92D-565B-F4E8-9E24-C0D54588495B}"/>
          </ac:grpSpMkLst>
        </pc:grpChg>
        <pc:grpChg chg="add mod">
          <ac:chgData name="冠辰 李" userId="a9b44f5b934ee55f" providerId="LiveId" clId="{0EBC3572-1EDC-4BA5-A5AE-F6E30B75E094}" dt="2024-05-11T06:38:32.409" v="974" actId="478"/>
          <ac:grpSpMkLst>
            <pc:docMk/>
            <pc:sldMk cId="3551602847" sldId="329"/>
            <ac:grpSpMk id="5" creationId="{862A3F6F-DEEC-687B-1C04-2C40087982ED}"/>
          </ac:grpSpMkLst>
        </pc:grpChg>
        <pc:grpChg chg="del mod">
          <ac:chgData name="冠辰 李" userId="a9b44f5b934ee55f" providerId="LiveId" clId="{0EBC3572-1EDC-4BA5-A5AE-F6E30B75E094}" dt="2024-05-11T06:38:32.409" v="974" actId="478"/>
          <ac:grpSpMkLst>
            <pc:docMk/>
            <pc:sldMk cId="3551602847" sldId="329"/>
            <ac:grpSpMk id="8" creationId="{1484BF29-5AAF-CB64-EED0-7F9D01C12303}"/>
          </ac:grpSpMkLst>
        </pc:grpChg>
        <pc:grpChg chg="mod">
          <ac:chgData name="冠辰 李" userId="a9b44f5b934ee55f" providerId="LiveId" clId="{0EBC3572-1EDC-4BA5-A5AE-F6E30B75E094}" dt="2024-05-11T06:38:32.409" v="974" actId="478"/>
          <ac:grpSpMkLst>
            <pc:docMk/>
            <pc:sldMk cId="3551602847" sldId="329"/>
            <ac:grpSpMk id="10" creationId="{4DFC8B34-156D-3BE2-CC96-EED6531E9990}"/>
          </ac:grpSpMkLst>
        </pc:grpChg>
        <pc:grpChg chg="del mod">
          <ac:chgData name="冠辰 李" userId="a9b44f5b934ee55f" providerId="LiveId" clId="{0EBC3572-1EDC-4BA5-A5AE-F6E30B75E094}" dt="2024-05-11T06:38:18.543" v="969" actId="478"/>
          <ac:grpSpMkLst>
            <pc:docMk/>
            <pc:sldMk cId="3551602847" sldId="329"/>
            <ac:grpSpMk id="13" creationId="{1AEF19B1-5318-B3C5-5EB5-1079029946D4}"/>
          </ac:grpSpMkLst>
        </pc:grpChg>
        <pc:grpChg chg="del mod">
          <ac:chgData name="冠辰 李" userId="a9b44f5b934ee55f" providerId="LiveId" clId="{0EBC3572-1EDC-4BA5-A5AE-F6E30B75E094}" dt="2024-05-11T06:38:17.307" v="968" actId="478"/>
          <ac:grpSpMkLst>
            <pc:docMk/>
            <pc:sldMk cId="3551602847" sldId="329"/>
            <ac:grpSpMk id="14" creationId="{82DE4997-80A1-28B1-4F48-1C6F0BD007D2}"/>
          </ac:grpSpMkLst>
        </pc:grpChg>
        <pc:grpChg chg="del mod">
          <ac:chgData name="冠辰 李" userId="a9b44f5b934ee55f" providerId="LiveId" clId="{0EBC3572-1EDC-4BA5-A5AE-F6E30B75E094}" dt="2024-05-11T06:38:26.349" v="971" actId="478"/>
          <ac:grpSpMkLst>
            <pc:docMk/>
            <pc:sldMk cId="3551602847" sldId="329"/>
            <ac:grpSpMk id="15" creationId="{09E79437-FE4B-C38B-1CC0-AB25BF5E3F23}"/>
          </ac:grpSpMkLst>
        </pc:grpChg>
        <pc:grpChg chg="del mod">
          <ac:chgData name="冠辰 李" userId="a9b44f5b934ee55f" providerId="LiveId" clId="{0EBC3572-1EDC-4BA5-A5AE-F6E30B75E094}" dt="2024-05-11T06:38:27.672" v="972" actId="478"/>
          <ac:grpSpMkLst>
            <pc:docMk/>
            <pc:sldMk cId="3551602847" sldId="329"/>
            <ac:grpSpMk id="18" creationId="{CDCB7F98-D37B-E789-0B2A-8EAE47FEB8BB}"/>
          </ac:grpSpMkLst>
        </pc:grpChg>
        <pc:grpChg chg="del">
          <ac:chgData name="冠辰 李" userId="a9b44f5b934ee55f" providerId="LiveId" clId="{0EBC3572-1EDC-4BA5-A5AE-F6E30B75E094}" dt="2024-05-11T06:37:24.200" v="936" actId="478"/>
          <ac:grpSpMkLst>
            <pc:docMk/>
            <pc:sldMk cId="3551602847" sldId="329"/>
            <ac:grpSpMk id="23" creationId="{1B6DFEA2-C82A-4EFD-8917-230D36A8EC7E}"/>
          </ac:grpSpMkLst>
        </pc:grpChg>
        <pc:grpChg chg="mod">
          <ac:chgData name="冠辰 李" userId="a9b44f5b934ee55f" providerId="LiveId" clId="{0EBC3572-1EDC-4BA5-A5AE-F6E30B75E094}" dt="2024-05-11T06:40:08.558" v="1061" actId="1037"/>
          <ac:grpSpMkLst>
            <pc:docMk/>
            <pc:sldMk cId="3551602847" sldId="329"/>
            <ac:grpSpMk id="26" creationId="{00000000-0000-0000-0000-000000000000}"/>
          </ac:grpSpMkLst>
        </pc:grpChg>
        <pc:grpChg chg="del mod">
          <ac:chgData name="冠辰 李" userId="a9b44f5b934ee55f" providerId="LiveId" clId="{0EBC3572-1EDC-4BA5-A5AE-F6E30B75E094}" dt="2024-05-11T06:38:23.055" v="970" actId="478"/>
          <ac:grpSpMkLst>
            <pc:docMk/>
            <pc:sldMk cId="3551602847" sldId="329"/>
            <ac:grpSpMk id="31" creationId="{CF3AD2AE-4F51-3741-0588-6D7203A844D5}"/>
          </ac:grpSpMkLst>
        </pc:grpChg>
        <pc:grpChg chg="mod">
          <ac:chgData name="冠辰 李" userId="a9b44f5b934ee55f" providerId="LiveId" clId="{0EBC3572-1EDC-4BA5-A5AE-F6E30B75E094}" dt="2024-05-11T06:40:08.558" v="1061" actId="1037"/>
          <ac:grpSpMkLst>
            <pc:docMk/>
            <pc:sldMk cId="3551602847" sldId="329"/>
            <ac:grpSpMk id="33" creationId="{00000000-0000-0000-0000-000000000000}"/>
          </ac:grpSpMkLst>
        </pc:grpChg>
        <pc:grpChg chg="del mod">
          <ac:chgData name="冠辰 李" userId="a9b44f5b934ee55f" providerId="LiveId" clId="{0EBC3572-1EDC-4BA5-A5AE-F6E30B75E094}" dt="2024-05-11T06:38:31.215" v="973" actId="478"/>
          <ac:grpSpMkLst>
            <pc:docMk/>
            <pc:sldMk cId="3551602847" sldId="329"/>
            <ac:grpSpMk id="38" creationId="{A6EC8FA1-6911-82B2-FC46-6BBEC5A41056}"/>
          </ac:grpSpMkLst>
        </pc:grpChg>
        <pc:grpChg chg="mod">
          <ac:chgData name="冠辰 李" userId="a9b44f5b934ee55f" providerId="LiveId" clId="{0EBC3572-1EDC-4BA5-A5AE-F6E30B75E094}" dt="2024-05-11T06:40:08.558" v="1061" actId="1037"/>
          <ac:grpSpMkLst>
            <pc:docMk/>
            <pc:sldMk cId="3551602847" sldId="329"/>
            <ac:grpSpMk id="37892" creationId="{00000000-0000-0000-0000-000000000000}"/>
          </ac:grpSpMkLst>
        </pc:grpChg>
        <pc:grpChg chg="mod">
          <ac:chgData name="冠辰 李" userId="a9b44f5b934ee55f" providerId="LiveId" clId="{0EBC3572-1EDC-4BA5-A5AE-F6E30B75E094}" dt="2024-05-11T06:40:08.558" v="1061" actId="1037"/>
          <ac:grpSpMkLst>
            <pc:docMk/>
            <pc:sldMk cId="3551602847" sldId="329"/>
            <ac:grpSpMk id="37893" creationId="{00000000-0000-0000-0000-000000000000}"/>
          </ac:grpSpMkLst>
        </pc:grpChg>
        <pc:grpChg chg="mod">
          <ac:chgData name="冠辰 李" userId="a9b44f5b934ee55f" providerId="LiveId" clId="{0EBC3572-1EDC-4BA5-A5AE-F6E30B75E094}" dt="2024-05-11T06:40:08.558" v="1061" actId="1037"/>
          <ac:grpSpMkLst>
            <pc:docMk/>
            <pc:sldMk cId="3551602847" sldId="329"/>
            <ac:grpSpMk id="37894" creationId="{00000000-0000-0000-0000-000000000000}"/>
          </ac:grpSpMkLst>
        </pc:grpChg>
        <pc:grpChg chg="mod">
          <ac:chgData name="冠辰 李" userId="a9b44f5b934ee55f" providerId="LiveId" clId="{0EBC3572-1EDC-4BA5-A5AE-F6E30B75E094}" dt="2024-05-11T06:40:08.558" v="1061" actId="1037"/>
          <ac:grpSpMkLst>
            <pc:docMk/>
            <pc:sldMk cId="3551602847" sldId="329"/>
            <ac:grpSpMk id="37898" creationId="{00000000-0000-0000-0000-000000000000}"/>
          </ac:grpSpMkLst>
        </pc:grpChg>
        <pc:picChg chg="mod">
          <ac:chgData name="冠辰 李" userId="a9b44f5b934ee55f" providerId="LiveId" clId="{0EBC3572-1EDC-4BA5-A5AE-F6E30B75E094}" dt="2024-05-11T06:36:37.729" v="928"/>
          <ac:picMkLst>
            <pc:docMk/>
            <pc:sldMk cId="3551602847" sldId="329"/>
            <ac:picMk id="4" creationId="{F170A9D7-759D-81EB-6D1F-D23FEFC063C4}"/>
          </ac:picMkLst>
        </pc:picChg>
        <pc:picChg chg="del">
          <ac:chgData name="冠辰 李" userId="a9b44f5b934ee55f" providerId="LiveId" clId="{0EBC3572-1EDC-4BA5-A5AE-F6E30B75E094}" dt="2024-05-11T06:37:37.842" v="937" actId="478"/>
          <ac:picMkLst>
            <pc:docMk/>
            <pc:sldMk cId="3551602847" sldId="329"/>
            <ac:picMk id="6" creationId="{4217DEAC-E7AE-463D-8C88-C7BCB76D2A33}"/>
          </ac:picMkLst>
        </pc:picChg>
        <pc:picChg chg="mod">
          <ac:chgData name="冠辰 李" userId="a9b44f5b934ee55f" providerId="LiveId" clId="{0EBC3572-1EDC-4BA5-A5AE-F6E30B75E094}" dt="2024-05-11T06:38:32.409" v="974" actId="478"/>
          <ac:picMkLst>
            <pc:docMk/>
            <pc:sldMk cId="3551602847" sldId="329"/>
            <ac:picMk id="7" creationId="{F359CC04-C5FB-79D7-CB9A-9B7185CD4750}"/>
          </ac:picMkLst>
        </pc:picChg>
        <pc:picChg chg="mod">
          <ac:chgData name="冠辰 李" userId="a9b44f5b934ee55f" providerId="LiveId" clId="{0EBC3572-1EDC-4BA5-A5AE-F6E30B75E094}" dt="2024-05-11T06:39:03.077" v="1006" actId="1038"/>
          <ac:picMkLst>
            <pc:docMk/>
            <pc:sldMk cId="3551602847" sldId="329"/>
            <ac:picMk id="11" creationId="{8E2206F5-EA25-DCEB-9B5F-F5D356291024}"/>
          </ac:picMkLst>
        </pc:picChg>
        <pc:cxnChg chg="add del mod">
          <ac:chgData name="冠辰 李" userId="a9b44f5b934ee55f" providerId="LiveId" clId="{0EBC3572-1EDC-4BA5-A5AE-F6E30B75E094}" dt="2024-05-11T06:39:21.922" v="1009" actId="1582"/>
          <ac:cxnSpMkLst>
            <pc:docMk/>
            <pc:sldMk cId="3551602847" sldId="329"/>
            <ac:cxnSpMk id="21" creationId="{00000000-0000-0000-0000-000000000000}"/>
          </ac:cxnSpMkLst>
        </pc:cxnChg>
      </pc:sldChg>
      <pc:sldChg chg="addSp delSp modSp mod addAnim delAnim">
        <pc:chgData name="冠辰 李" userId="a9b44f5b934ee55f" providerId="LiveId" clId="{0EBC3572-1EDC-4BA5-A5AE-F6E30B75E094}" dt="2024-05-11T06:51:04.181" v="1343" actId="1038"/>
        <pc:sldMkLst>
          <pc:docMk/>
          <pc:sldMk cId="2375655408" sldId="330"/>
        </pc:sldMkLst>
        <pc:spChg chg="mod">
          <ac:chgData name="冠辰 李" userId="a9b44f5b934ee55f" providerId="LiveId" clId="{0EBC3572-1EDC-4BA5-A5AE-F6E30B75E094}" dt="2024-05-11T06:48:55.016" v="1227" actId="1037"/>
          <ac:spMkLst>
            <pc:docMk/>
            <pc:sldMk cId="2375655408" sldId="330"/>
            <ac:spMk id="6" creationId="{8B39FAFE-3A7A-411C-9E22-776D897E1D28}"/>
          </ac:spMkLst>
        </pc:spChg>
        <pc:spChg chg="mod">
          <ac:chgData name="冠辰 李" userId="a9b44f5b934ee55f" providerId="LiveId" clId="{0EBC3572-1EDC-4BA5-A5AE-F6E30B75E094}" dt="2024-05-11T06:48:55.016" v="1227" actId="1037"/>
          <ac:spMkLst>
            <pc:docMk/>
            <pc:sldMk cId="2375655408" sldId="330"/>
            <ac:spMk id="7" creationId="{ED365D21-2B85-431C-932E-75CC64D9B58F}"/>
          </ac:spMkLst>
        </pc:spChg>
        <pc:spChg chg="add del mod">
          <ac:chgData name="冠辰 李" userId="a9b44f5b934ee55f" providerId="LiveId" clId="{0EBC3572-1EDC-4BA5-A5AE-F6E30B75E094}" dt="2024-05-11T06:49:02.623" v="1228" actId="1076"/>
          <ac:spMkLst>
            <pc:docMk/>
            <pc:sldMk cId="2375655408" sldId="330"/>
            <ac:spMk id="8" creationId="{6698D035-ECC5-4CE1-9597-45F1FDB9FF89}"/>
          </ac:spMkLst>
        </pc:spChg>
        <pc:spChg chg="mod">
          <ac:chgData name="冠辰 李" userId="a9b44f5b934ee55f" providerId="LiveId" clId="{0EBC3572-1EDC-4BA5-A5AE-F6E30B75E094}" dt="2024-05-11T06:50:19.872" v="1282" actId="14100"/>
          <ac:spMkLst>
            <pc:docMk/>
            <pc:sldMk cId="2375655408" sldId="330"/>
            <ac:spMk id="10" creationId="{3BF5E4ED-76B8-4A15-A7C3-8819D2E83014}"/>
          </ac:spMkLst>
        </pc:spChg>
        <pc:spChg chg="mod">
          <ac:chgData name="冠辰 李" userId="a9b44f5b934ee55f" providerId="LiveId" clId="{0EBC3572-1EDC-4BA5-A5AE-F6E30B75E094}" dt="2024-05-11T06:50:12.711" v="1281" actId="14100"/>
          <ac:spMkLst>
            <pc:docMk/>
            <pc:sldMk cId="2375655408" sldId="330"/>
            <ac:spMk id="12" creationId="{BA39BDEA-98E4-424D-A284-C33422FAE187}"/>
          </ac:spMkLst>
        </pc:spChg>
        <pc:spChg chg="mod">
          <ac:chgData name="冠辰 李" userId="a9b44f5b934ee55f" providerId="LiveId" clId="{0EBC3572-1EDC-4BA5-A5AE-F6E30B75E094}" dt="2024-05-11T06:48:55.016" v="1227" actId="1037"/>
          <ac:spMkLst>
            <pc:docMk/>
            <pc:sldMk cId="2375655408" sldId="330"/>
            <ac:spMk id="17" creationId="{2BE45DDF-81B1-478A-80D9-74F7529B7764}"/>
          </ac:spMkLst>
        </pc:spChg>
        <pc:spChg chg="mod">
          <ac:chgData name="冠辰 李" userId="a9b44f5b934ee55f" providerId="LiveId" clId="{0EBC3572-1EDC-4BA5-A5AE-F6E30B75E094}" dt="2024-05-11T06:48:55.016" v="1227" actId="1037"/>
          <ac:spMkLst>
            <pc:docMk/>
            <pc:sldMk cId="2375655408" sldId="330"/>
            <ac:spMk id="18" creationId="{5DB1AE00-40F4-49E7-87A1-80FC542D7BBB}"/>
          </ac:spMkLst>
        </pc:spChg>
        <pc:spChg chg="add del">
          <ac:chgData name="冠辰 李" userId="a9b44f5b934ee55f" providerId="LiveId" clId="{0EBC3572-1EDC-4BA5-A5AE-F6E30B75E094}" dt="2024-05-11T06:49:54.530" v="1260"/>
          <ac:spMkLst>
            <pc:docMk/>
            <pc:sldMk cId="2375655408" sldId="330"/>
            <ac:spMk id="23" creationId="{70A9A4B0-6531-BC5E-1AF6-54CA1928EE5F}"/>
          </ac:spMkLst>
        </pc:spChg>
        <pc:spChg chg="mod">
          <ac:chgData name="冠辰 李" userId="a9b44f5b934ee55f" providerId="LiveId" clId="{0EBC3572-1EDC-4BA5-A5AE-F6E30B75E094}" dt="2024-05-11T06:49:57.166" v="1261"/>
          <ac:spMkLst>
            <pc:docMk/>
            <pc:sldMk cId="2375655408" sldId="330"/>
            <ac:spMk id="25" creationId="{46C28C7A-1616-D14E-0D18-CA19796DCE4C}"/>
          </ac:spMkLst>
        </pc:spChg>
        <pc:spChg chg="mod">
          <ac:chgData name="冠辰 李" userId="a9b44f5b934ee55f" providerId="LiveId" clId="{0EBC3572-1EDC-4BA5-A5AE-F6E30B75E094}" dt="2024-05-11T06:50:25.168" v="1283" actId="14100"/>
          <ac:spMkLst>
            <pc:docMk/>
            <pc:sldMk cId="2375655408" sldId="330"/>
            <ac:spMk id="26" creationId="{AC67A9C2-009B-AE3C-7ADD-287FDB9E522E}"/>
          </ac:spMkLst>
        </pc:spChg>
        <pc:grpChg chg="mod">
          <ac:chgData name="冠辰 李" userId="a9b44f5b934ee55f" providerId="LiveId" clId="{0EBC3572-1EDC-4BA5-A5AE-F6E30B75E094}" dt="2024-05-11T06:48:55.016" v="1227" actId="1037"/>
          <ac:grpSpMkLst>
            <pc:docMk/>
            <pc:sldMk cId="2375655408" sldId="330"/>
            <ac:grpSpMk id="5" creationId="{E7720881-CCDA-4DBC-B581-920F25E749A3}"/>
          </ac:grpSpMkLst>
        </pc:grpChg>
        <pc:grpChg chg="del">
          <ac:chgData name="冠辰 李" userId="a9b44f5b934ee55f" providerId="LiveId" clId="{0EBC3572-1EDC-4BA5-A5AE-F6E30B75E094}" dt="2024-05-11T06:49:37.803" v="1247" actId="478"/>
          <ac:grpSpMkLst>
            <pc:docMk/>
            <pc:sldMk cId="2375655408" sldId="330"/>
            <ac:grpSpMk id="16" creationId="{0E0FFA63-E41C-0CDB-4BBB-20B8B6D0D2B8}"/>
          </ac:grpSpMkLst>
        </pc:grpChg>
        <pc:grpChg chg="mod">
          <ac:chgData name="冠辰 李" userId="a9b44f5b934ee55f" providerId="LiveId" clId="{0EBC3572-1EDC-4BA5-A5AE-F6E30B75E094}" dt="2024-05-11T06:50:50.679" v="1313" actId="1036"/>
          <ac:grpSpMkLst>
            <pc:docMk/>
            <pc:sldMk cId="2375655408" sldId="330"/>
            <ac:grpSpMk id="19" creationId="{84465D1D-E177-06AD-8063-B96401345570}"/>
          </ac:grpSpMkLst>
        </pc:grpChg>
        <pc:grpChg chg="mod">
          <ac:chgData name="冠辰 李" userId="a9b44f5b934ee55f" providerId="LiveId" clId="{0EBC3572-1EDC-4BA5-A5AE-F6E30B75E094}" dt="2024-05-11T06:50:58.685" v="1328" actId="1037"/>
          <ac:grpSpMkLst>
            <pc:docMk/>
            <pc:sldMk cId="2375655408" sldId="330"/>
            <ac:grpSpMk id="20" creationId="{09F6DFB1-D366-F522-DDB9-3F0EEE455765}"/>
          </ac:grpSpMkLst>
        </pc:grpChg>
        <pc:grpChg chg="add mod">
          <ac:chgData name="冠辰 李" userId="a9b44f5b934ee55f" providerId="LiveId" clId="{0EBC3572-1EDC-4BA5-A5AE-F6E30B75E094}" dt="2024-05-11T06:51:04.181" v="1343" actId="1038"/>
          <ac:grpSpMkLst>
            <pc:docMk/>
            <pc:sldMk cId="2375655408" sldId="330"/>
            <ac:grpSpMk id="24" creationId="{5F03171D-E13A-1110-57F2-7D6574248D3F}"/>
          </ac:grpSpMkLst>
        </pc:grpChg>
        <pc:graphicFrameChg chg="add del mod">
          <ac:chgData name="冠辰 李" userId="a9b44f5b934ee55f" providerId="LiveId" clId="{0EBC3572-1EDC-4BA5-A5AE-F6E30B75E094}" dt="2024-05-11T06:47:47.397" v="1151"/>
          <ac:graphicFrameMkLst>
            <pc:docMk/>
            <pc:sldMk cId="2375655408" sldId="330"/>
            <ac:graphicFrameMk id="21" creationId="{6FA9E7BF-C69E-E023-CFEF-95EB89398B57}"/>
          </ac:graphicFrameMkLst>
        </pc:graphicFrameChg>
      </pc:sldChg>
      <pc:sldChg chg="add del setBg">
        <pc:chgData name="冠辰 李" userId="a9b44f5b934ee55f" providerId="LiveId" clId="{0EBC3572-1EDC-4BA5-A5AE-F6E30B75E094}" dt="2024-05-11T06:47:23.681" v="1143"/>
        <pc:sldMkLst>
          <pc:docMk/>
          <pc:sldMk cId="3969365149" sldId="330"/>
        </pc:sldMkLst>
      </pc:sldChg>
      <pc:sldChg chg="addSp modSp mod">
        <pc:chgData name="冠辰 李" userId="a9b44f5b934ee55f" providerId="LiveId" clId="{0EBC3572-1EDC-4BA5-A5AE-F6E30B75E094}" dt="2024-05-11T06:53:52.510" v="1483" actId="552"/>
        <pc:sldMkLst>
          <pc:docMk/>
          <pc:sldMk cId="3031410337" sldId="331"/>
        </pc:sldMkLst>
        <pc:spChg chg="mod">
          <ac:chgData name="冠辰 李" userId="a9b44f5b934ee55f" providerId="LiveId" clId="{0EBC3572-1EDC-4BA5-A5AE-F6E30B75E094}" dt="2024-05-11T06:51:40.771" v="1372" actId="20577"/>
          <ac:spMkLst>
            <pc:docMk/>
            <pc:sldMk cId="3031410337" sldId="331"/>
            <ac:spMk id="8" creationId="{6698D035-ECC5-4CE1-9597-45F1FDB9FF89}"/>
          </ac:spMkLst>
        </pc:spChg>
        <pc:spChg chg="mod">
          <ac:chgData name="冠辰 李" userId="a9b44f5b934ee55f" providerId="LiveId" clId="{0EBC3572-1EDC-4BA5-A5AE-F6E30B75E094}" dt="2024-05-11T06:51:49.172" v="1390" actId="20577"/>
          <ac:spMkLst>
            <pc:docMk/>
            <pc:sldMk cId="3031410337" sldId="331"/>
            <ac:spMk id="10" creationId="{3BF5E4ED-76B8-4A15-A7C3-8819D2E83014}"/>
          </ac:spMkLst>
        </pc:spChg>
        <pc:spChg chg="mod">
          <ac:chgData name="冠辰 李" userId="a9b44f5b934ee55f" providerId="LiveId" clId="{0EBC3572-1EDC-4BA5-A5AE-F6E30B75E094}" dt="2024-05-11T06:52:59.933" v="1475" actId="14100"/>
          <ac:spMkLst>
            <pc:docMk/>
            <pc:sldMk cId="3031410337" sldId="331"/>
            <ac:spMk id="12" creationId="{BA39BDEA-98E4-424D-A284-C33422FAE187}"/>
          </ac:spMkLst>
        </pc:spChg>
        <pc:spChg chg="mod">
          <ac:chgData name="冠辰 李" userId="a9b44f5b934ee55f" providerId="LiveId" clId="{0EBC3572-1EDC-4BA5-A5AE-F6E30B75E094}" dt="2024-05-11T06:52:49.734" v="1473" actId="14100"/>
          <ac:spMkLst>
            <pc:docMk/>
            <pc:sldMk cId="3031410337" sldId="331"/>
            <ac:spMk id="15" creationId="{DA436F00-2D0E-31CD-5919-9BCB2B08A878}"/>
          </ac:spMkLst>
        </pc:spChg>
        <pc:spChg chg="mod">
          <ac:chgData name="冠辰 李" userId="a9b44f5b934ee55f" providerId="LiveId" clId="{0EBC3572-1EDC-4BA5-A5AE-F6E30B75E094}" dt="2024-05-11T06:51:20.796" v="1345" actId="20577"/>
          <ac:spMkLst>
            <pc:docMk/>
            <pc:sldMk cId="3031410337" sldId="331"/>
            <ac:spMk id="18" creationId="{5DB1AE00-40F4-49E7-87A1-80FC542D7BBB}"/>
          </ac:spMkLst>
        </pc:spChg>
        <pc:spChg chg="mod">
          <ac:chgData name="冠辰 李" userId="a9b44f5b934ee55f" providerId="LiveId" clId="{0EBC3572-1EDC-4BA5-A5AE-F6E30B75E094}" dt="2024-05-11T06:52:18.852" v="1454"/>
          <ac:spMkLst>
            <pc:docMk/>
            <pc:sldMk cId="3031410337" sldId="331"/>
            <ac:spMk id="22" creationId="{F4F753D0-0A5F-D900-5ACF-2A90E4810852}"/>
          </ac:spMkLst>
        </pc:spChg>
        <pc:spChg chg="mod">
          <ac:chgData name="冠辰 李" userId="a9b44f5b934ee55f" providerId="LiveId" clId="{0EBC3572-1EDC-4BA5-A5AE-F6E30B75E094}" dt="2024-05-11T06:53:11.169" v="1478" actId="14100"/>
          <ac:spMkLst>
            <pc:docMk/>
            <pc:sldMk cId="3031410337" sldId="331"/>
            <ac:spMk id="23" creationId="{E8304C7B-544D-60AB-C65D-07D9F063EFB1}"/>
          </ac:spMkLst>
        </pc:spChg>
        <pc:grpChg chg="mod">
          <ac:chgData name="冠辰 李" userId="a9b44f5b934ee55f" providerId="LiveId" clId="{0EBC3572-1EDC-4BA5-A5AE-F6E30B75E094}" dt="2024-05-11T06:53:52.510" v="1483" actId="552"/>
          <ac:grpSpMkLst>
            <pc:docMk/>
            <pc:sldMk cId="3031410337" sldId="331"/>
            <ac:grpSpMk id="16" creationId="{0E0FFA63-E41C-0CDB-4BBB-20B8B6D0D2B8}"/>
          </ac:grpSpMkLst>
        </pc:grpChg>
        <pc:grpChg chg="mod">
          <ac:chgData name="冠辰 李" userId="a9b44f5b934ee55f" providerId="LiveId" clId="{0EBC3572-1EDC-4BA5-A5AE-F6E30B75E094}" dt="2024-05-11T06:53:47.539" v="1482" actId="552"/>
          <ac:grpSpMkLst>
            <pc:docMk/>
            <pc:sldMk cId="3031410337" sldId="331"/>
            <ac:grpSpMk id="19" creationId="{84465D1D-E177-06AD-8063-B96401345570}"/>
          </ac:grpSpMkLst>
        </pc:grpChg>
        <pc:grpChg chg="mod">
          <ac:chgData name="冠辰 李" userId="a9b44f5b934ee55f" providerId="LiveId" clId="{0EBC3572-1EDC-4BA5-A5AE-F6E30B75E094}" dt="2024-05-11T06:53:47.539" v="1482" actId="552"/>
          <ac:grpSpMkLst>
            <pc:docMk/>
            <pc:sldMk cId="3031410337" sldId="331"/>
            <ac:grpSpMk id="20" creationId="{09F6DFB1-D366-F522-DDB9-3F0EEE455765}"/>
          </ac:grpSpMkLst>
        </pc:grpChg>
        <pc:grpChg chg="add mod">
          <ac:chgData name="冠辰 李" userId="a9b44f5b934ee55f" providerId="LiveId" clId="{0EBC3572-1EDC-4BA5-A5AE-F6E30B75E094}" dt="2024-05-11T06:53:52.510" v="1483" actId="552"/>
          <ac:grpSpMkLst>
            <pc:docMk/>
            <pc:sldMk cId="3031410337" sldId="331"/>
            <ac:grpSpMk id="21" creationId="{473924F4-5BA6-6C08-22F7-D1D8B21D8769}"/>
          </ac:grpSpMkLst>
        </pc:grpChg>
      </pc:sldChg>
      <pc:sldChg chg="add del setBg">
        <pc:chgData name="冠辰 李" userId="a9b44f5b934ee55f" providerId="LiveId" clId="{0EBC3572-1EDC-4BA5-A5AE-F6E30B75E094}" dt="2024-05-11T06:47:47.397" v="1151"/>
        <pc:sldMkLst>
          <pc:docMk/>
          <pc:sldMk cId="4285456446" sldId="331"/>
        </pc:sldMkLst>
      </pc:sldChg>
      <pc:sldChg chg="modSp mod">
        <pc:chgData name="冠辰 李" userId="a9b44f5b934ee55f" providerId="LiveId" clId="{0EBC3572-1EDC-4BA5-A5AE-F6E30B75E094}" dt="2024-05-11T07:01:59.138" v="1641" actId="1038"/>
        <pc:sldMkLst>
          <pc:docMk/>
          <pc:sldMk cId="4285730450" sldId="332"/>
        </pc:sldMkLst>
        <pc:spChg chg="mod">
          <ac:chgData name="冠辰 李" userId="a9b44f5b934ee55f" providerId="LiveId" clId="{0EBC3572-1EDC-4BA5-A5AE-F6E30B75E094}" dt="2024-05-11T06:54:44.329" v="1518" actId="1038"/>
          <ac:spMkLst>
            <pc:docMk/>
            <pc:sldMk cId="4285730450" sldId="332"/>
            <ac:spMk id="6" creationId="{8B39FAFE-3A7A-411C-9E22-776D897E1D28}"/>
          </ac:spMkLst>
        </pc:spChg>
        <pc:spChg chg="mod">
          <ac:chgData name="冠辰 李" userId="a9b44f5b934ee55f" providerId="LiveId" clId="{0EBC3572-1EDC-4BA5-A5AE-F6E30B75E094}" dt="2024-05-11T06:54:44.329" v="1518" actId="1038"/>
          <ac:spMkLst>
            <pc:docMk/>
            <pc:sldMk cId="4285730450" sldId="332"/>
            <ac:spMk id="7" creationId="{ED365D21-2B85-431C-932E-75CC64D9B58F}"/>
          </ac:spMkLst>
        </pc:spChg>
        <pc:spChg chg="mod">
          <ac:chgData name="冠辰 李" userId="a9b44f5b934ee55f" providerId="LiveId" clId="{0EBC3572-1EDC-4BA5-A5AE-F6E30B75E094}" dt="2024-05-11T06:54:44.329" v="1518" actId="1038"/>
          <ac:spMkLst>
            <pc:docMk/>
            <pc:sldMk cId="4285730450" sldId="332"/>
            <ac:spMk id="8" creationId="{6698D035-ECC5-4CE1-9597-45F1FDB9FF89}"/>
          </ac:spMkLst>
        </pc:spChg>
        <pc:spChg chg="mod">
          <ac:chgData name="冠辰 李" userId="a9b44f5b934ee55f" providerId="LiveId" clId="{0EBC3572-1EDC-4BA5-A5AE-F6E30B75E094}" dt="2024-05-11T07:01:33.962" v="1561" actId="20577"/>
          <ac:spMkLst>
            <pc:docMk/>
            <pc:sldMk cId="4285730450" sldId="332"/>
            <ac:spMk id="12" creationId="{BA39BDEA-98E4-424D-A284-C33422FAE187}"/>
          </ac:spMkLst>
        </pc:spChg>
        <pc:spChg chg="mod">
          <ac:chgData name="冠辰 李" userId="a9b44f5b934ee55f" providerId="LiveId" clId="{0EBC3572-1EDC-4BA5-A5AE-F6E30B75E094}" dt="2024-05-11T07:01:26.596" v="1537" actId="20577"/>
          <ac:spMkLst>
            <pc:docMk/>
            <pc:sldMk cId="4285730450" sldId="332"/>
            <ac:spMk id="15" creationId="{DA436F00-2D0E-31CD-5919-9BCB2B08A878}"/>
          </ac:spMkLst>
        </pc:spChg>
        <pc:spChg chg="mod">
          <ac:chgData name="冠辰 李" userId="a9b44f5b934ee55f" providerId="LiveId" clId="{0EBC3572-1EDC-4BA5-A5AE-F6E30B75E094}" dt="2024-05-11T06:54:44.329" v="1518" actId="1038"/>
          <ac:spMkLst>
            <pc:docMk/>
            <pc:sldMk cId="4285730450" sldId="332"/>
            <ac:spMk id="17" creationId="{2BE45DDF-81B1-478A-80D9-74F7529B7764}"/>
          </ac:spMkLst>
        </pc:spChg>
        <pc:spChg chg="mod">
          <ac:chgData name="冠辰 李" userId="a9b44f5b934ee55f" providerId="LiveId" clId="{0EBC3572-1EDC-4BA5-A5AE-F6E30B75E094}" dt="2024-05-11T06:54:44.329" v="1518" actId="1038"/>
          <ac:spMkLst>
            <pc:docMk/>
            <pc:sldMk cId="4285730450" sldId="332"/>
            <ac:spMk id="18" creationId="{5DB1AE00-40F4-49E7-87A1-80FC542D7BBB}"/>
          </ac:spMkLst>
        </pc:spChg>
        <pc:grpChg chg="mod">
          <ac:chgData name="冠辰 李" userId="a9b44f5b934ee55f" providerId="LiveId" clId="{0EBC3572-1EDC-4BA5-A5AE-F6E30B75E094}" dt="2024-05-11T06:54:44.329" v="1518" actId="1038"/>
          <ac:grpSpMkLst>
            <pc:docMk/>
            <pc:sldMk cId="4285730450" sldId="332"/>
            <ac:grpSpMk id="5" creationId="{E7720881-CCDA-4DBC-B581-920F25E749A3}"/>
          </ac:grpSpMkLst>
        </pc:grpChg>
        <pc:grpChg chg="mod">
          <ac:chgData name="冠辰 李" userId="a9b44f5b934ee55f" providerId="LiveId" clId="{0EBC3572-1EDC-4BA5-A5AE-F6E30B75E094}" dt="2024-05-11T07:01:46.891" v="1601" actId="1037"/>
          <ac:grpSpMkLst>
            <pc:docMk/>
            <pc:sldMk cId="4285730450" sldId="332"/>
            <ac:grpSpMk id="19" creationId="{84465D1D-E177-06AD-8063-B96401345570}"/>
          </ac:grpSpMkLst>
        </pc:grpChg>
        <pc:grpChg chg="mod">
          <ac:chgData name="冠辰 李" userId="a9b44f5b934ee55f" providerId="LiveId" clId="{0EBC3572-1EDC-4BA5-A5AE-F6E30B75E094}" dt="2024-05-11T07:01:59.138" v="1641" actId="1038"/>
          <ac:grpSpMkLst>
            <pc:docMk/>
            <pc:sldMk cId="4285730450" sldId="332"/>
            <ac:grpSpMk id="20" creationId="{09F6DFB1-D366-F522-DDB9-3F0EEE455765}"/>
          </ac:grpSpMkLst>
        </pc:grpChg>
      </pc:sldChg>
      <pc:sldChg chg="del">
        <pc:chgData name="冠辰 李" userId="a9b44f5b934ee55f" providerId="LiveId" clId="{0EBC3572-1EDC-4BA5-A5AE-F6E30B75E094}" dt="2024-05-11T07:04:49.195" v="1681"/>
        <pc:sldMkLst>
          <pc:docMk/>
          <pc:sldMk cId="137669837" sldId="333"/>
        </pc:sldMkLst>
      </pc:sldChg>
      <pc:sldChg chg="add del setBg">
        <pc:chgData name="冠辰 李" userId="a9b44f5b934ee55f" providerId="LiveId" clId="{0EBC3572-1EDC-4BA5-A5AE-F6E30B75E094}" dt="2024-05-11T07:04:44.232" v="1680"/>
        <pc:sldMkLst>
          <pc:docMk/>
          <pc:sldMk cId="233707188" sldId="333"/>
        </pc:sldMkLst>
      </pc:sldChg>
      <pc:sldChg chg="delSp modSp mod">
        <pc:chgData name="冠辰 李" userId="a9b44f5b934ee55f" providerId="LiveId" clId="{0EBC3572-1EDC-4BA5-A5AE-F6E30B75E094}" dt="2024-05-11T07:05:52.296" v="1728" actId="20577"/>
        <pc:sldMkLst>
          <pc:docMk/>
          <pc:sldMk cId="896123011" sldId="333"/>
        </pc:sldMkLst>
        <pc:spChg chg="mod">
          <ac:chgData name="冠辰 李" userId="a9b44f5b934ee55f" providerId="LiveId" clId="{0EBC3572-1EDC-4BA5-A5AE-F6E30B75E094}" dt="2024-05-11T07:05:45.914" v="1727" actId="1037"/>
          <ac:spMkLst>
            <pc:docMk/>
            <pc:sldMk cId="896123011" sldId="333"/>
            <ac:spMk id="6" creationId="{8B39FAFE-3A7A-411C-9E22-776D897E1D28}"/>
          </ac:spMkLst>
        </pc:spChg>
        <pc:spChg chg="mod">
          <ac:chgData name="冠辰 李" userId="a9b44f5b934ee55f" providerId="LiveId" clId="{0EBC3572-1EDC-4BA5-A5AE-F6E30B75E094}" dt="2024-05-11T07:05:45.914" v="1727" actId="1037"/>
          <ac:spMkLst>
            <pc:docMk/>
            <pc:sldMk cId="896123011" sldId="333"/>
            <ac:spMk id="7" creationId="{ED365D21-2B85-431C-932E-75CC64D9B58F}"/>
          </ac:spMkLst>
        </pc:spChg>
        <pc:spChg chg="mod">
          <ac:chgData name="冠辰 李" userId="a9b44f5b934ee55f" providerId="LiveId" clId="{0EBC3572-1EDC-4BA5-A5AE-F6E30B75E094}" dt="2024-05-11T07:05:45.914" v="1727" actId="1037"/>
          <ac:spMkLst>
            <pc:docMk/>
            <pc:sldMk cId="896123011" sldId="333"/>
            <ac:spMk id="8" creationId="{6698D035-ECC5-4CE1-9597-45F1FDB9FF89}"/>
          </ac:spMkLst>
        </pc:spChg>
        <pc:spChg chg="mod">
          <ac:chgData name="冠辰 李" userId="a9b44f5b934ee55f" providerId="LiveId" clId="{0EBC3572-1EDC-4BA5-A5AE-F6E30B75E094}" dt="2024-05-11T07:05:45.914" v="1727" actId="1037"/>
          <ac:spMkLst>
            <pc:docMk/>
            <pc:sldMk cId="896123011" sldId="333"/>
            <ac:spMk id="17" creationId="{2BE45DDF-81B1-478A-80D9-74F7529B7764}"/>
          </ac:spMkLst>
        </pc:spChg>
        <pc:spChg chg="mod">
          <ac:chgData name="冠辰 李" userId="a9b44f5b934ee55f" providerId="LiveId" clId="{0EBC3572-1EDC-4BA5-A5AE-F6E30B75E094}" dt="2024-05-11T07:05:52.296" v="1728" actId="20577"/>
          <ac:spMkLst>
            <pc:docMk/>
            <pc:sldMk cId="896123011" sldId="333"/>
            <ac:spMk id="18" creationId="{5DB1AE00-40F4-49E7-87A1-80FC542D7BBB}"/>
          </ac:spMkLst>
        </pc:spChg>
        <pc:grpChg chg="mod">
          <ac:chgData name="冠辰 李" userId="a9b44f5b934ee55f" providerId="LiveId" clId="{0EBC3572-1EDC-4BA5-A5AE-F6E30B75E094}" dt="2024-05-11T07:05:45.914" v="1727" actId="1037"/>
          <ac:grpSpMkLst>
            <pc:docMk/>
            <pc:sldMk cId="896123011" sldId="333"/>
            <ac:grpSpMk id="5" creationId="{E7720881-CCDA-4DBC-B581-920F25E749A3}"/>
          </ac:grpSpMkLst>
        </pc:grpChg>
        <pc:grpChg chg="del">
          <ac:chgData name="冠辰 李" userId="a9b44f5b934ee55f" providerId="LiveId" clId="{0EBC3572-1EDC-4BA5-A5AE-F6E30B75E094}" dt="2024-05-11T07:05:20.513" v="1702" actId="478"/>
          <ac:grpSpMkLst>
            <pc:docMk/>
            <pc:sldMk cId="896123011" sldId="333"/>
            <ac:grpSpMk id="16" creationId="{0E0FFA63-E41C-0CDB-4BBB-20B8B6D0D2B8}"/>
          </ac:grpSpMkLst>
        </pc:grpChg>
        <pc:grpChg chg="del">
          <ac:chgData name="冠辰 李" userId="a9b44f5b934ee55f" providerId="LiveId" clId="{0EBC3572-1EDC-4BA5-A5AE-F6E30B75E094}" dt="2024-05-11T07:05:20.513" v="1702" actId="478"/>
          <ac:grpSpMkLst>
            <pc:docMk/>
            <pc:sldMk cId="896123011" sldId="333"/>
            <ac:grpSpMk id="19" creationId="{84465D1D-E177-06AD-8063-B96401345570}"/>
          </ac:grpSpMkLst>
        </pc:grpChg>
        <pc:grpChg chg="del">
          <ac:chgData name="冠辰 李" userId="a9b44f5b934ee55f" providerId="LiveId" clId="{0EBC3572-1EDC-4BA5-A5AE-F6E30B75E094}" dt="2024-05-11T07:05:20.513" v="1702" actId="478"/>
          <ac:grpSpMkLst>
            <pc:docMk/>
            <pc:sldMk cId="896123011" sldId="333"/>
            <ac:grpSpMk id="20" creationId="{09F6DFB1-D366-F522-DDB9-3F0EEE455765}"/>
          </ac:grpSpMkLst>
        </pc:grpChg>
        <pc:grpChg chg="del">
          <ac:chgData name="冠辰 李" userId="a9b44f5b934ee55f" providerId="LiveId" clId="{0EBC3572-1EDC-4BA5-A5AE-F6E30B75E094}" dt="2024-05-11T07:05:20.513" v="1702" actId="478"/>
          <ac:grpSpMkLst>
            <pc:docMk/>
            <pc:sldMk cId="896123011" sldId="333"/>
            <ac:grpSpMk id="21" creationId="{473924F4-5BA6-6C08-22F7-D1D8B21D8769}"/>
          </ac:grpSpMkLst>
        </pc:grpChg>
      </pc:sldChg>
      <pc:sldChg chg="addSp delSp modSp add mod">
        <pc:chgData name="冠辰 李" userId="a9b44f5b934ee55f" providerId="LiveId" clId="{0EBC3572-1EDC-4BA5-A5AE-F6E30B75E094}" dt="2024-05-22T04:08:08.461" v="13160" actId="20577"/>
        <pc:sldMkLst>
          <pc:docMk/>
          <pc:sldMk cId="462730235" sldId="334"/>
        </pc:sldMkLst>
        <pc:spChg chg="add mod">
          <ac:chgData name="冠辰 李" userId="a9b44f5b934ee55f" providerId="LiveId" clId="{0EBC3572-1EDC-4BA5-A5AE-F6E30B75E094}" dt="2024-05-12T07:03:43.710" v="4647" actId="1038"/>
          <ac:spMkLst>
            <pc:docMk/>
            <pc:sldMk cId="462730235" sldId="334"/>
            <ac:spMk id="2" creationId="{894DFF7A-8F4C-EC1F-639F-2DA436646158}"/>
          </ac:spMkLst>
        </pc:spChg>
        <pc:spChg chg="add mod">
          <ac:chgData name="冠辰 李" userId="a9b44f5b934ee55f" providerId="LiveId" clId="{0EBC3572-1EDC-4BA5-A5AE-F6E30B75E094}" dt="2024-05-12T07:03:43.710" v="4647" actId="1038"/>
          <ac:spMkLst>
            <pc:docMk/>
            <pc:sldMk cId="462730235" sldId="334"/>
            <ac:spMk id="4" creationId="{A54C1181-2297-986E-5FAD-C0F438B84583}"/>
          </ac:spMkLst>
        </pc:spChg>
        <pc:spChg chg="add mod">
          <ac:chgData name="冠辰 李" userId="a9b44f5b934ee55f" providerId="LiveId" clId="{0EBC3572-1EDC-4BA5-A5AE-F6E30B75E094}" dt="2024-05-12T07:03:43.710" v="4647" actId="1038"/>
          <ac:spMkLst>
            <pc:docMk/>
            <pc:sldMk cId="462730235" sldId="334"/>
            <ac:spMk id="5" creationId="{EDE71FB9-E5FB-2F5A-1512-741ADD45A410}"/>
          </ac:spMkLst>
        </pc:spChg>
        <pc:spChg chg="mod">
          <ac:chgData name="冠辰 李" userId="a9b44f5b934ee55f" providerId="LiveId" clId="{0EBC3572-1EDC-4BA5-A5AE-F6E30B75E094}" dt="2024-05-12T04:25:04.283" v="3513" actId="20577"/>
          <ac:spMkLst>
            <pc:docMk/>
            <pc:sldMk cId="462730235" sldId="334"/>
            <ac:spMk id="9" creationId="{0AAF9770-40AF-778B-1008-C46CA40AEC3C}"/>
          </ac:spMkLst>
        </pc:spChg>
        <pc:spChg chg="add mod">
          <ac:chgData name="冠辰 李" userId="a9b44f5b934ee55f" providerId="LiveId" clId="{0EBC3572-1EDC-4BA5-A5AE-F6E30B75E094}" dt="2024-05-22T04:08:08.461" v="13160" actId="20577"/>
          <ac:spMkLst>
            <pc:docMk/>
            <pc:sldMk cId="462730235" sldId="334"/>
            <ac:spMk id="10" creationId="{74291697-BF5C-8104-30B3-CEF3D33A4396}"/>
          </ac:spMkLst>
        </pc:spChg>
        <pc:spChg chg="del">
          <ac:chgData name="冠辰 李" userId="a9b44f5b934ee55f" providerId="LiveId" clId="{0EBC3572-1EDC-4BA5-A5AE-F6E30B75E094}" dt="2024-05-12T04:26:40.324" v="3514" actId="478"/>
          <ac:spMkLst>
            <pc:docMk/>
            <pc:sldMk cId="462730235" sldId="334"/>
            <ac:spMk id="12" creationId="{08F1D1B8-79E0-7566-0CF5-76C7C1B7D308}"/>
          </ac:spMkLst>
        </pc:spChg>
        <pc:spChg chg="add del">
          <ac:chgData name="冠辰 李" userId="a9b44f5b934ee55f" providerId="LiveId" clId="{0EBC3572-1EDC-4BA5-A5AE-F6E30B75E094}" dt="2024-05-12T06:30:32.880" v="3739" actId="478"/>
          <ac:spMkLst>
            <pc:docMk/>
            <pc:sldMk cId="462730235" sldId="334"/>
            <ac:spMk id="13" creationId="{DC6CE5FE-2044-6093-8060-7A7C611547F7}"/>
          </ac:spMkLst>
        </pc:spChg>
        <pc:spChg chg="add mod">
          <ac:chgData name="冠辰 李" userId="a9b44f5b934ee55f" providerId="LiveId" clId="{0EBC3572-1EDC-4BA5-A5AE-F6E30B75E094}" dt="2024-05-12T07:03:43.710" v="4647" actId="1038"/>
          <ac:spMkLst>
            <pc:docMk/>
            <pc:sldMk cId="462730235" sldId="334"/>
            <ac:spMk id="14" creationId="{486F75F9-A00E-4CFA-E039-5C81A6B0E9BA}"/>
          </ac:spMkLst>
        </pc:spChg>
        <pc:spChg chg="add mod">
          <ac:chgData name="冠辰 李" userId="a9b44f5b934ee55f" providerId="LiveId" clId="{0EBC3572-1EDC-4BA5-A5AE-F6E30B75E094}" dt="2024-05-12T07:03:43.710" v="4647" actId="1038"/>
          <ac:spMkLst>
            <pc:docMk/>
            <pc:sldMk cId="462730235" sldId="334"/>
            <ac:spMk id="15" creationId="{8771F432-ECE1-4503-6D53-EEE0EB67BD86}"/>
          </ac:spMkLst>
        </pc:spChg>
        <pc:spChg chg="add mod">
          <ac:chgData name="冠辰 李" userId="a9b44f5b934ee55f" providerId="LiveId" clId="{0EBC3572-1EDC-4BA5-A5AE-F6E30B75E094}" dt="2024-05-12T07:03:43.710" v="4647" actId="1038"/>
          <ac:spMkLst>
            <pc:docMk/>
            <pc:sldMk cId="462730235" sldId="334"/>
            <ac:spMk id="16" creationId="{FAE3F5A8-A903-ACA5-23CD-0DAB50F9EE0A}"/>
          </ac:spMkLst>
        </pc:spChg>
        <pc:spChg chg="add mod">
          <ac:chgData name="冠辰 李" userId="a9b44f5b934ee55f" providerId="LiveId" clId="{0EBC3572-1EDC-4BA5-A5AE-F6E30B75E094}" dt="2024-05-12T07:03:43.710" v="4647" actId="1038"/>
          <ac:spMkLst>
            <pc:docMk/>
            <pc:sldMk cId="462730235" sldId="334"/>
            <ac:spMk id="17" creationId="{732510A5-BE64-1422-0302-D375FCB92AF5}"/>
          </ac:spMkLst>
        </pc:spChg>
        <pc:spChg chg="add mod">
          <ac:chgData name="冠辰 李" userId="a9b44f5b934ee55f" providerId="LiveId" clId="{0EBC3572-1EDC-4BA5-A5AE-F6E30B75E094}" dt="2024-05-12T07:03:43.710" v="4647" actId="1038"/>
          <ac:spMkLst>
            <pc:docMk/>
            <pc:sldMk cId="462730235" sldId="334"/>
            <ac:spMk id="19" creationId="{DE9255F6-8C6D-EE4E-85C4-1393EA21B69B}"/>
          </ac:spMkLst>
        </pc:spChg>
        <pc:spChg chg="add mod">
          <ac:chgData name="冠辰 李" userId="a9b44f5b934ee55f" providerId="LiveId" clId="{0EBC3572-1EDC-4BA5-A5AE-F6E30B75E094}" dt="2024-05-12T07:03:43.710" v="4647" actId="1038"/>
          <ac:spMkLst>
            <pc:docMk/>
            <pc:sldMk cId="462730235" sldId="334"/>
            <ac:spMk id="21" creationId="{8C1F89D6-E424-97EF-2E46-2AE3D2673B14}"/>
          </ac:spMkLst>
        </pc:spChg>
        <pc:spChg chg="add mod">
          <ac:chgData name="冠辰 李" userId="a9b44f5b934ee55f" providerId="LiveId" clId="{0EBC3572-1EDC-4BA5-A5AE-F6E30B75E094}" dt="2024-05-12T07:03:43.710" v="4647" actId="1038"/>
          <ac:spMkLst>
            <pc:docMk/>
            <pc:sldMk cId="462730235" sldId="334"/>
            <ac:spMk id="22" creationId="{8ADF9301-6E0A-D704-C912-435318316FA7}"/>
          </ac:spMkLst>
        </pc:spChg>
        <pc:spChg chg="add mod">
          <ac:chgData name="冠辰 李" userId="a9b44f5b934ee55f" providerId="LiveId" clId="{0EBC3572-1EDC-4BA5-A5AE-F6E30B75E094}" dt="2024-05-12T07:03:43.710" v="4647" actId="1038"/>
          <ac:spMkLst>
            <pc:docMk/>
            <pc:sldMk cId="462730235" sldId="334"/>
            <ac:spMk id="23" creationId="{E57DE4E1-A20A-5DBF-7A65-29D5F3420C7A}"/>
          </ac:spMkLst>
        </pc:spChg>
        <pc:spChg chg="add mod">
          <ac:chgData name="冠辰 李" userId="a9b44f5b934ee55f" providerId="LiveId" clId="{0EBC3572-1EDC-4BA5-A5AE-F6E30B75E094}" dt="2024-05-12T07:03:43.710" v="4647" actId="1038"/>
          <ac:spMkLst>
            <pc:docMk/>
            <pc:sldMk cId="462730235" sldId="334"/>
            <ac:spMk id="25" creationId="{74C4AD50-41C9-4811-274E-F1338A4A962A}"/>
          </ac:spMkLst>
        </pc:spChg>
        <pc:spChg chg="add mod">
          <ac:chgData name="冠辰 李" userId="a9b44f5b934ee55f" providerId="LiveId" clId="{0EBC3572-1EDC-4BA5-A5AE-F6E30B75E094}" dt="2024-05-12T07:03:43.710" v="4647" actId="1038"/>
          <ac:spMkLst>
            <pc:docMk/>
            <pc:sldMk cId="462730235" sldId="334"/>
            <ac:spMk id="26" creationId="{45B36778-83E5-FA87-EFFE-14D3C69BD7E2}"/>
          </ac:spMkLst>
        </pc:spChg>
        <pc:spChg chg="add mod">
          <ac:chgData name="冠辰 李" userId="a9b44f5b934ee55f" providerId="LiveId" clId="{0EBC3572-1EDC-4BA5-A5AE-F6E30B75E094}" dt="2024-05-12T07:03:43.710" v="4647" actId="1038"/>
          <ac:spMkLst>
            <pc:docMk/>
            <pc:sldMk cId="462730235" sldId="334"/>
            <ac:spMk id="27" creationId="{D0103327-FC9B-4B20-9DE0-993309DCC2B9}"/>
          </ac:spMkLst>
        </pc:spChg>
        <pc:spChg chg="add mod">
          <ac:chgData name="冠辰 李" userId="a9b44f5b934ee55f" providerId="LiveId" clId="{0EBC3572-1EDC-4BA5-A5AE-F6E30B75E094}" dt="2024-05-12T07:03:43.710" v="4647" actId="1038"/>
          <ac:spMkLst>
            <pc:docMk/>
            <pc:sldMk cId="462730235" sldId="334"/>
            <ac:spMk id="28" creationId="{E2BE78B2-CF9B-2D95-A211-4BE463B0B442}"/>
          </ac:spMkLst>
        </pc:spChg>
        <pc:spChg chg="add mod">
          <ac:chgData name="冠辰 李" userId="a9b44f5b934ee55f" providerId="LiveId" clId="{0EBC3572-1EDC-4BA5-A5AE-F6E30B75E094}" dt="2024-05-12T07:03:43.710" v="4647" actId="1038"/>
          <ac:spMkLst>
            <pc:docMk/>
            <pc:sldMk cId="462730235" sldId="334"/>
            <ac:spMk id="29" creationId="{056BC6D6-26ED-716E-BE29-C6AA6A1CDBA9}"/>
          </ac:spMkLst>
        </pc:spChg>
        <pc:spChg chg="add mod">
          <ac:chgData name="冠辰 李" userId="a9b44f5b934ee55f" providerId="LiveId" clId="{0EBC3572-1EDC-4BA5-A5AE-F6E30B75E094}" dt="2024-05-12T07:03:43.710" v="4647" actId="1038"/>
          <ac:spMkLst>
            <pc:docMk/>
            <pc:sldMk cId="462730235" sldId="334"/>
            <ac:spMk id="30" creationId="{4D61078F-02F8-3063-7894-9FF95FBEFFD8}"/>
          </ac:spMkLst>
        </pc:spChg>
        <pc:spChg chg="add mod">
          <ac:chgData name="冠辰 李" userId="a9b44f5b934ee55f" providerId="LiveId" clId="{0EBC3572-1EDC-4BA5-A5AE-F6E30B75E094}" dt="2024-05-12T07:03:43.710" v="4647" actId="1038"/>
          <ac:spMkLst>
            <pc:docMk/>
            <pc:sldMk cId="462730235" sldId="334"/>
            <ac:spMk id="31" creationId="{E0A67BA7-1CBA-3497-9539-E78B7E382A25}"/>
          </ac:spMkLst>
        </pc:spChg>
        <pc:spChg chg="add mod ord">
          <ac:chgData name="冠辰 李" userId="a9b44f5b934ee55f" providerId="LiveId" clId="{0EBC3572-1EDC-4BA5-A5AE-F6E30B75E094}" dt="2024-05-12T07:03:43.710" v="4647" actId="1038"/>
          <ac:spMkLst>
            <pc:docMk/>
            <pc:sldMk cId="462730235" sldId="334"/>
            <ac:spMk id="32" creationId="{16B8825E-013A-4CAB-5E77-608626F2985F}"/>
          </ac:spMkLst>
        </pc:spChg>
        <pc:spChg chg="add mod">
          <ac:chgData name="冠辰 李" userId="a9b44f5b934ee55f" providerId="LiveId" clId="{0EBC3572-1EDC-4BA5-A5AE-F6E30B75E094}" dt="2024-05-12T07:03:43.710" v="4647" actId="1038"/>
          <ac:spMkLst>
            <pc:docMk/>
            <pc:sldMk cId="462730235" sldId="334"/>
            <ac:spMk id="33" creationId="{88C3B06E-47C3-8505-E827-4A0DBF7CE625}"/>
          </ac:spMkLst>
        </pc:spChg>
        <pc:spChg chg="del">
          <ac:chgData name="冠辰 李" userId="a9b44f5b934ee55f" providerId="LiveId" clId="{0EBC3572-1EDC-4BA5-A5AE-F6E30B75E094}" dt="2024-05-12T05:10:17.242" v="3527" actId="478"/>
          <ac:spMkLst>
            <pc:docMk/>
            <pc:sldMk cId="462730235" sldId="334"/>
            <ac:spMk id="39" creationId="{A45220C8-46AD-4981-A6A9-A8D209F67307}"/>
          </ac:spMkLst>
        </pc:spChg>
        <pc:spChg chg="del">
          <ac:chgData name="冠辰 李" userId="a9b44f5b934ee55f" providerId="LiveId" clId="{0EBC3572-1EDC-4BA5-A5AE-F6E30B75E094}" dt="2024-05-12T05:10:23.585" v="3534" actId="478"/>
          <ac:spMkLst>
            <pc:docMk/>
            <pc:sldMk cId="462730235" sldId="334"/>
            <ac:spMk id="40" creationId="{EC33F4DB-D662-45E4-E6E1-5BD6D907FD90}"/>
          </ac:spMkLst>
        </pc:spChg>
        <pc:spChg chg="del">
          <ac:chgData name="冠辰 李" userId="a9b44f5b934ee55f" providerId="LiveId" clId="{0EBC3572-1EDC-4BA5-A5AE-F6E30B75E094}" dt="2024-05-12T05:10:20.326" v="3531" actId="478"/>
          <ac:spMkLst>
            <pc:docMk/>
            <pc:sldMk cId="462730235" sldId="334"/>
            <ac:spMk id="41" creationId="{F41707AC-88AB-F47D-1BFF-EE36CAC1F639}"/>
          </ac:spMkLst>
        </pc:spChg>
        <pc:spChg chg="del">
          <ac:chgData name="冠辰 李" userId="a9b44f5b934ee55f" providerId="LiveId" clId="{0EBC3572-1EDC-4BA5-A5AE-F6E30B75E094}" dt="2024-05-12T05:10:23.585" v="3534" actId="478"/>
          <ac:spMkLst>
            <pc:docMk/>
            <pc:sldMk cId="462730235" sldId="334"/>
            <ac:spMk id="42" creationId="{3F9CB87E-2BE2-BA63-3715-5B65EA502B17}"/>
          </ac:spMkLst>
        </pc:spChg>
        <pc:spChg chg="add del">
          <ac:chgData name="冠辰 李" userId="a9b44f5b934ee55f" providerId="LiveId" clId="{0EBC3572-1EDC-4BA5-A5AE-F6E30B75E094}" dt="2024-05-12T06:48:18.536" v="4288" actId="478"/>
          <ac:spMkLst>
            <pc:docMk/>
            <pc:sldMk cId="462730235" sldId="334"/>
            <ac:spMk id="43" creationId="{6F769E35-53D2-79A4-94EE-7D1E8639B6CC}"/>
          </ac:spMkLst>
        </pc:spChg>
        <pc:spChg chg="del">
          <ac:chgData name="冠辰 李" userId="a9b44f5b934ee55f" providerId="LiveId" clId="{0EBC3572-1EDC-4BA5-A5AE-F6E30B75E094}" dt="2024-05-12T05:10:19.266" v="3530" actId="478"/>
          <ac:spMkLst>
            <pc:docMk/>
            <pc:sldMk cId="462730235" sldId="334"/>
            <ac:spMk id="44" creationId="{BB182DE7-4607-D235-F45B-74E08F0D50E7}"/>
          </ac:spMkLst>
        </pc:spChg>
        <pc:spChg chg="del">
          <ac:chgData name="冠辰 李" userId="a9b44f5b934ee55f" providerId="LiveId" clId="{0EBC3572-1EDC-4BA5-A5AE-F6E30B75E094}" dt="2024-05-12T05:10:21.179" v="3532" actId="478"/>
          <ac:spMkLst>
            <pc:docMk/>
            <pc:sldMk cId="462730235" sldId="334"/>
            <ac:spMk id="45" creationId="{110976C4-CCD1-4AE8-FFC9-CEA204ACED08}"/>
          </ac:spMkLst>
        </pc:spChg>
        <pc:spChg chg="del mod">
          <ac:chgData name="冠辰 李" userId="a9b44f5b934ee55f" providerId="LiveId" clId="{0EBC3572-1EDC-4BA5-A5AE-F6E30B75E094}" dt="2024-05-12T05:10:18.935" v="3529" actId="478"/>
          <ac:spMkLst>
            <pc:docMk/>
            <pc:sldMk cId="462730235" sldId="334"/>
            <ac:spMk id="46" creationId="{65CC573B-413F-3786-194D-080603107884}"/>
          </ac:spMkLst>
        </pc:spChg>
        <pc:spChg chg="del">
          <ac:chgData name="冠辰 李" userId="a9b44f5b934ee55f" providerId="LiveId" clId="{0EBC3572-1EDC-4BA5-A5AE-F6E30B75E094}" dt="2024-05-12T05:10:21.985" v="3533" actId="478"/>
          <ac:spMkLst>
            <pc:docMk/>
            <pc:sldMk cId="462730235" sldId="334"/>
            <ac:spMk id="47" creationId="{3482D06C-038D-4F7F-2863-786C05E070EC}"/>
          </ac:spMkLst>
        </pc:spChg>
        <pc:spChg chg="add mod ord">
          <ac:chgData name="冠辰 李" userId="a9b44f5b934ee55f" providerId="LiveId" clId="{0EBC3572-1EDC-4BA5-A5AE-F6E30B75E094}" dt="2024-05-12T07:03:43.710" v="4647" actId="1038"/>
          <ac:spMkLst>
            <pc:docMk/>
            <pc:sldMk cId="462730235" sldId="334"/>
            <ac:spMk id="54" creationId="{9F8D013D-414C-A986-8B7C-A55275B1D8E2}"/>
          </ac:spMkLst>
        </pc:spChg>
        <pc:spChg chg="add mod">
          <ac:chgData name="冠辰 李" userId="a9b44f5b934ee55f" providerId="LiveId" clId="{0EBC3572-1EDC-4BA5-A5AE-F6E30B75E094}" dt="2024-05-12T07:03:43.710" v="4647" actId="1038"/>
          <ac:spMkLst>
            <pc:docMk/>
            <pc:sldMk cId="462730235" sldId="334"/>
            <ac:spMk id="67" creationId="{DAF08774-68B8-D386-7872-9AB85A68DD5E}"/>
          </ac:spMkLst>
        </pc:spChg>
        <pc:spChg chg="add mod">
          <ac:chgData name="冠辰 李" userId="a9b44f5b934ee55f" providerId="LiveId" clId="{0EBC3572-1EDC-4BA5-A5AE-F6E30B75E094}" dt="2024-05-12T07:03:43.710" v="4647" actId="1038"/>
          <ac:spMkLst>
            <pc:docMk/>
            <pc:sldMk cId="462730235" sldId="334"/>
            <ac:spMk id="68" creationId="{66F93EAE-DF8A-0342-D388-CF3F4B205DBD}"/>
          </ac:spMkLst>
        </pc:spChg>
        <pc:spChg chg="add mod">
          <ac:chgData name="冠辰 李" userId="a9b44f5b934ee55f" providerId="LiveId" clId="{0EBC3572-1EDC-4BA5-A5AE-F6E30B75E094}" dt="2024-05-12T07:03:43.710" v="4647" actId="1038"/>
          <ac:spMkLst>
            <pc:docMk/>
            <pc:sldMk cId="462730235" sldId="334"/>
            <ac:spMk id="69" creationId="{A3705E48-64BC-F9A6-D59D-0E4B1B456224}"/>
          </ac:spMkLst>
        </pc:spChg>
        <pc:picChg chg="del">
          <ac:chgData name="冠辰 李" userId="a9b44f5b934ee55f" providerId="LiveId" clId="{0EBC3572-1EDC-4BA5-A5AE-F6E30B75E094}" dt="2024-05-12T04:26:40.324" v="3514" actId="478"/>
          <ac:picMkLst>
            <pc:docMk/>
            <pc:sldMk cId="462730235" sldId="334"/>
            <ac:picMk id="10" creationId="{F43F5002-0384-4650-8435-15C14DEC5B21}"/>
          </ac:picMkLst>
        </pc:picChg>
        <pc:picChg chg="mod">
          <ac:chgData name="冠辰 李" userId="a9b44f5b934ee55f" providerId="LiveId" clId="{0EBC3572-1EDC-4BA5-A5AE-F6E30B75E094}" dt="2024-05-12T07:03:43.710" v="4647" actId="1038"/>
          <ac:picMkLst>
            <pc:docMk/>
            <pc:sldMk cId="462730235" sldId="334"/>
            <ac:picMk id="18" creationId="{028A379C-58FB-B8EF-AB3C-80B7C62F9EEE}"/>
          </ac:picMkLst>
        </pc:picChg>
        <pc:picChg chg="mod">
          <ac:chgData name="冠辰 李" userId="a9b44f5b934ee55f" providerId="LiveId" clId="{0EBC3572-1EDC-4BA5-A5AE-F6E30B75E094}" dt="2024-05-12T07:03:43.710" v="4647" actId="1038"/>
          <ac:picMkLst>
            <pc:docMk/>
            <pc:sldMk cId="462730235" sldId="334"/>
            <ac:picMk id="20" creationId="{9CC080D8-88AA-D25F-9B70-F41A9BABB11B}"/>
          </ac:picMkLst>
        </pc:picChg>
        <pc:picChg chg="mod">
          <ac:chgData name="冠辰 李" userId="a9b44f5b934ee55f" providerId="LiveId" clId="{0EBC3572-1EDC-4BA5-A5AE-F6E30B75E094}" dt="2024-05-12T07:03:43.710" v="4647" actId="1038"/>
          <ac:picMkLst>
            <pc:docMk/>
            <pc:sldMk cId="462730235" sldId="334"/>
            <ac:picMk id="24" creationId="{33B589CB-8054-C142-E36F-A18D9E5C7D7A}"/>
          </ac:picMkLst>
        </pc:picChg>
        <pc:picChg chg="add mod">
          <ac:chgData name="冠辰 李" userId="a9b44f5b934ee55f" providerId="LiveId" clId="{0EBC3572-1EDC-4BA5-A5AE-F6E30B75E094}" dt="2024-05-12T07:03:43.710" v="4647" actId="1038"/>
          <ac:picMkLst>
            <pc:docMk/>
            <pc:sldMk cId="462730235" sldId="334"/>
            <ac:picMk id="49" creationId="{755EC1CD-078F-776A-F1AC-A2D88CF4D0DF}"/>
          </ac:picMkLst>
        </pc:picChg>
        <pc:picChg chg="add mod">
          <ac:chgData name="冠辰 李" userId="a9b44f5b934ee55f" providerId="LiveId" clId="{0EBC3572-1EDC-4BA5-A5AE-F6E30B75E094}" dt="2024-05-12T07:03:43.710" v="4647" actId="1038"/>
          <ac:picMkLst>
            <pc:docMk/>
            <pc:sldMk cId="462730235" sldId="334"/>
            <ac:picMk id="51" creationId="{8FDB64BD-8800-EE35-C407-744CA99C57D0}"/>
          </ac:picMkLst>
        </pc:picChg>
        <pc:picChg chg="add mod">
          <ac:chgData name="冠辰 李" userId="a9b44f5b934ee55f" providerId="LiveId" clId="{0EBC3572-1EDC-4BA5-A5AE-F6E30B75E094}" dt="2024-05-12T07:03:43.710" v="4647" actId="1038"/>
          <ac:picMkLst>
            <pc:docMk/>
            <pc:sldMk cId="462730235" sldId="334"/>
            <ac:picMk id="53" creationId="{BCC6809C-F7B4-DDA0-CDB1-26512DB30D2A}"/>
          </ac:picMkLst>
        </pc:picChg>
        <pc:cxnChg chg="add mod">
          <ac:chgData name="冠辰 李" userId="a9b44f5b934ee55f" providerId="LiveId" clId="{0EBC3572-1EDC-4BA5-A5AE-F6E30B75E094}" dt="2024-05-12T07:03:43.710" v="4647" actId="1038"/>
          <ac:cxnSpMkLst>
            <pc:docMk/>
            <pc:sldMk cId="462730235" sldId="334"/>
            <ac:cxnSpMk id="35" creationId="{2ECE19DE-E8CD-A18D-9157-132633AE45C5}"/>
          </ac:cxnSpMkLst>
        </pc:cxnChg>
        <pc:cxnChg chg="add mod">
          <ac:chgData name="冠辰 李" userId="a9b44f5b934ee55f" providerId="LiveId" clId="{0EBC3572-1EDC-4BA5-A5AE-F6E30B75E094}" dt="2024-05-12T07:03:43.710" v="4647" actId="1038"/>
          <ac:cxnSpMkLst>
            <pc:docMk/>
            <pc:sldMk cId="462730235" sldId="334"/>
            <ac:cxnSpMk id="36" creationId="{234FDA5A-C7F4-DB2B-3C74-691C92FF742A}"/>
          </ac:cxnSpMkLst>
        </pc:cxnChg>
        <pc:cxnChg chg="add mod">
          <ac:chgData name="冠辰 李" userId="a9b44f5b934ee55f" providerId="LiveId" clId="{0EBC3572-1EDC-4BA5-A5AE-F6E30B75E094}" dt="2024-05-12T07:03:43.710" v="4647" actId="1038"/>
          <ac:cxnSpMkLst>
            <pc:docMk/>
            <pc:sldMk cId="462730235" sldId="334"/>
            <ac:cxnSpMk id="66" creationId="{2F18758E-C7D8-7223-8CE6-3E8EDF6C088F}"/>
          </ac:cxnSpMkLst>
        </pc:cxnChg>
      </pc:sldChg>
      <pc:sldChg chg="addSp delSp modSp new del mod">
        <pc:chgData name="冠辰 李" userId="a9b44f5b934ee55f" providerId="LiveId" clId="{0EBC3572-1EDC-4BA5-A5AE-F6E30B75E094}" dt="2024-05-12T02:49:03.185" v="3079" actId="47"/>
        <pc:sldMkLst>
          <pc:docMk/>
          <pc:sldMk cId="759404378" sldId="334"/>
        </pc:sldMkLst>
        <pc:spChg chg="del">
          <ac:chgData name="冠辰 李" userId="a9b44f5b934ee55f" providerId="LiveId" clId="{0EBC3572-1EDC-4BA5-A5AE-F6E30B75E094}" dt="2024-05-11T10:40:51.381" v="1785" actId="478"/>
          <ac:spMkLst>
            <pc:docMk/>
            <pc:sldMk cId="759404378" sldId="334"/>
            <ac:spMk id="2" creationId="{F008BB9A-2399-CC2A-45D3-69D8A0820E15}"/>
          </ac:spMkLst>
        </pc:spChg>
        <pc:spChg chg="del">
          <ac:chgData name="冠辰 李" userId="a9b44f5b934ee55f" providerId="LiveId" clId="{0EBC3572-1EDC-4BA5-A5AE-F6E30B75E094}" dt="2024-05-11T10:40:50.870" v="1784" actId="478"/>
          <ac:spMkLst>
            <pc:docMk/>
            <pc:sldMk cId="759404378" sldId="334"/>
            <ac:spMk id="3" creationId="{2A0F2127-C14A-D3F8-7387-C464044BE5B6}"/>
          </ac:spMkLst>
        </pc:spChg>
        <pc:spChg chg="add mod">
          <ac:chgData name="冠辰 李" userId="a9b44f5b934ee55f" providerId="LiveId" clId="{0EBC3572-1EDC-4BA5-A5AE-F6E30B75E094}" dt="2024-05-11T10:40:52.315" v="1786"/>
          <ac:spMkLst>
            <pc:docMk/>
            <pc:sldMk cId="759404378" sldId="334"/>
            <ac:spMk id="4" creationId="{1BF9669C-41C1-83DB-2C1A-39DBDD902161}"/>
          </ac:spMkLst>
        </pc:spChg>
        <pc:spChg chg="add mod">
          <ac:chgData name="冠辰 李" userId="a9b44f5b934ee55f" providerId="LiveId" clId="{0EBC3572-1EDC-4BA5-A5AE-F6E30B75E094}" dt="2024-05-11T10:40:52.315" v="1786"/>
          <ac:spMkLst>
            <pc:docMk/>
            <pc:sldMk cId="759404378" sldId="334"/>
            <ac:spMk id="5" creationId="{DC64DC0B-2A5C-9601-601B-577B7B9FA27B}"/>
          </ac:spMkLst>
        </pc:spChg>
        <pc:spChg chg="add mod">
          <ac:chgData name="冠辰 李" userId="a9b44f5b934ee55f" providerId="LiveId" clId="{0EBC3572-1EDC-4BA5-A5AE-F6E30B75E094}" dt="2024-05-11T10:40:52.315" v="1786"/>
          <ac:spMkLst>
            <pc:docMk/>
            <pc:sldMk cId="759404378" sldId="334"/>
            <ac:spMk id="6" creationId="{D067DEA4-47A5-0D26-B020-1EE8FC04A1FB}"/>
          </ac:spMkLst>
        </pc:spChg>
      </pc:sldChg>
      <pc:sldChg chg="addSp delSp modSp add mod">
        <pc:chgData name="冠辰 李" userId="a9b44f5b934ee55f" providerId="LiveId" clId="{0EBC3572-1EDC-4BA5-A5AE-F6E30B75E094}" dt="2024-05-22T04:08:12.528" v="13164" actId="20577"/>
        <pc:sldMkLst>
          <pc:docMk/>
          <pc:sldMk cId="481752077" sldId="335"/>
        </pc:sldMkLst>
        <pc:spChg chg="add mod">
          <ac:chgData name="冠辰 李" userId="a9b44f5b934ee55f" providerId="LiveId" clId="{0EBC3572-1EDC-4BA5-A5AE-F6E30B75E094}" dt="2024-05-22T04:08:12.528" v="13164" actId="20577"/>
          <ac:spMkLst>
            <pc:docMk/>
            <pc:sldMk cId="481752077" sldId="335"/>
            <ac:spMk id="2" creationId="{FCF10CEF-9596-1D07-1ED8-43B9D2E4CF45}"/>
          </ac:spMkLst>
        </pc:spChg>
        <pc:spChg chg="del mod topLvl">
          <ac:chgData name="冠辰 李" userId="a9b44f5b934ee55f" providerId="LiveId" clId="{0EBC3572-1EDC-4BA5-A5AE-F6E30B75E094}" dt="2024-05-12T13:35:43.492" v="4669" actId="478"/>
          <ac:spMkLst>
            <pc:docMk/>
            <pc:sldMk cId="481752077" sldId="335"/>
            <ac:spMk id="4" creationId="{55E9E506-3F97-8800-7CE1-44E6B2450036}"/>
          </ac:spMkLst>
        </pc:spChg>
        <pc:spChg chg="mod">
          <ac:chgData name="冠辰 李" userId="a9b44f5b934ee55f" providerId="LiveId" clId="{0EBC3572-1EDC-4BA5-A5AE-F6E30B75E094}" dt="2024-05-12T04:27:12.147" v="3522" actId="20577"/>
          <ac:spMkLst>
            <pc:docMk/>
            <pc:sldMk cId="481752077" sldId="335"/>
            <ac:spMk id="9" creationId="{0AAF9770-40AF-778B-1008-C46CA40AEC3C}"/>
          </ac:spMkLst>
        </pc:spChg>
        <pc:spChg chg="mod">
          <ac:chgData name="冠辰 李" userId="a9b44f5b934ee55f" providerId="LiveId" clId="{0EBC3572-1EDC-4BA5-A5AE-F6E30B75E094}" dt="2024-05-12T12:55:18.631" v="4654" actId="165"/>
          <ac:spMkLst>
            <pc:docMk/>
            <pc:sldMk cId="481752077" sldId="335"/>
            <ac:spMk id="21" creationId="{7419F310-5A4A-6D6A-9A2C-13FAA1B258CD}"/>
          </ac:spMkLst>
        </pc:spChg>
        <pc:spChg chg="mod">
          <ac:chgData name="冠辰 李" userId="a9b44f5b934ee55f" providerId="LiveId" clId="{0EBC3572-1EDC-4BA5-A5AE-F6E30B75E094}" dt="2024-05-12T12:55:18.631" v="4654" actId="165"/>
          <ac:spMkLst>
            <pc:docMk/>
            <pc:sldMk cId="481752077" sldId="335"/>
            <ac:spMk id="22" creationId="{276EBE08-DC5B-502F-89D8-B16ED54D7BE4}"/>
          </ac:spMkLst>
        </pc:spChg>
        <pc:spChg chg="mod">
          <ac:chgData name="冠辰 李" userId="a9b44f5b934ee55f" providerId="LiveId" clId="{0EBC3572-1EDC-4BA5-A5AE-F6E30B75E094}" dt="2024-05-12T12:55:18.631" v="4654" actId="165"/>
          <ac:spMkLst>
            <pc:docMk/>
            <pc:sldMk cId="481752077" sldId="335"/>
            <ac:spMk id="23" creationId="{2A7FB980-EF3C-B616-DA38-C3A081817A10}"/>
          </ac:spMkLst>
        </pc:spChg>
        <pc:spChg chg="mod">
          <ac:chgData name="冠辰 李" userId="a9b44f5b934ee55f" providerId="LiveId" clId="{0EBC3572-1EDC-4BA5-A5AE-F6E30B75E094}" dt="2024-05-12T12:55:18.631" v="4654" actId="165"/>
          <ac:spMkLst>
            <pc:docMk/>
            <pc:sldMk cId="481752077" sldId="335"/>
            <ac:spMk id="25" creationId="{FC0A3D20-E109-26A2-4812-6A31A8A751F4}"/>
          </ac:spMkLst>
        </pc:spChg>
        <pc:spChg chg="mod">
          <ac:chgData name="冠辰 李" userId="a9b44f5b934ee55f" providerId="LiveId" clId="{0EBC3572-1EDC-4BA5-A5AE-F6E30B75E094}" dt="2024-05-12T12:55:18.631" v="4654" actId="165"/>
          <ac:spMkLst>
            <pc:docMk/>
            <pc:sldMk cId="481752077" sldId="335"/>
            <ac:spMk id="26" creationId="{43D0FBB7-5D78-4530-510A-F63E6D9131F0}"/>
          </ac:spMkLst>
        </pc:spChg>
        <pc:spChg chg="mod">
          <ac:chgData name="冠辰 李" userId="a9b44f5b934ee55f" providerId="LiveId" clId="{0EBC3572-1EDC-4BA5-A5AE-F6E30B75E094}" dt="2024-05-12T12:55:18.631" v="4654" actId="165"/>
          <ac:spMkLst>
            <pc:docMk/>
            <pc:sldMk cId="481752077" sldId="335"/>
            <ac:spMk id="27" creationId="{67D5D2E6-4EDC-4F27-5187-D8621ABA717D}"/>
          </ac:spMkLst>
        </pc:spChg>
        <pc:spChg chg="mod">
          <ac:chgData name="冠辰 李" userId="a9b44f5b934ee55f" providerId="LiveId" clId="{0EBC3572-1EDC-4BA5-A5AE-F6E30B75E094}" dt="2024-05-12T12:55:18.631" v="4654" actId="165"/>
          <ac:spMkLst>
            <pc:docMk/>
            <pc:sldMk cId="481752077" sldId="335"/>
            <ac:spMk id="28" creationId="{B6923107-FB4B-99D3-6D75-6D47E3DDDE93}"/>
          </ac:spMkLst>
        </pc:spChg>
        <pc:spChg chg="mod">
          <ac:chgData name="冠辰 李" userId="a9b44f5b934ee55f" providerId="LiveId" clId="{0EBC3572-1EDC-4BA5-A5AE-F6E30B75E094}" dt="2024-05-12T12:55:18.631" v="4654" actId="165"/>
          <ac:spMkLst>
            <pc:docMk/>
            <pc:sldMk cId="481752077" sldId="335"/>
            <ac:spMk id="29" creationId="{54C8DE7B-8625-F1AF-8FCA-E392B5747C74}"/>
          </ac:spMkLst>
        </pc:spChg>
        <pc:spChg chg="mod">
          <ac:chgData name="冠辰 李" userId="a9b44f5b934ee55f" providerId="LiveId" clId="{0EBC3572-1EDC-4BA5-A5AE-F6E30B75E094}" dt="2024-05-12T12:55:18.631" v="4654" actId="165"/>
          <ac:spMkLst>
            <pc:docMk/>
            <pc:sldMk cId="481752077" sldId="335"/>
            <ac:spMk id="30" creationId="{DB217E6D-F378-261B-8B67-3330EFA2A02C}"/>
          </ac:spMkLst>
        </pc:spChg>
        <pc:spChg chg="mod">
          <ac:chgData name="冠辰 李" userId="a9b44f5b934ee55f" providerId="LiveId" clId="{0EBC3572-1EDC-4BA5-A5AE-F6E30B75E094}" dt="2024-05-12T12:55:18.631" v="4654" actId="165"/>
          <ac:spMkLst>
            <pc:docMk/>
            <pc:sldMk cId="481752077" sldId="335"/>
            <ac:spMk id="31" creationId="{D07F2E63-68C5-DC8A-FB49-85E770B76903}"/>
          </ac:spMkLst>
        </pc:spChg>
        <pc:spChg chg="add mod">
          <ac:chgData name="冠辰 李" userId="a9b44f5b934ee55f" providerId="LiveId" clId="{0EBC3572-1EDC-4BA5-A5AE-F6E30B75E094}" dt="2024-05-13T01:03:09.781" v="6096" actId="1076"/>
          <ac:spMkLst>
            <pc:docMk/>
            <pc:sldMk cId="481752077" sldId="335"/>
            <ac:spMk id="37" creationId="{4D4E80A4-3F16-99FD-C127-EB90E804FB7B}"/>
          </ac:spMkLst>
        </pc:spChg>
        <pc:spChg chg="del">
          <ac:chgData name="冠辰 李" userId="a9b44f5b934ee55f" providerId="LiveId" clId="{0EBC3572-1EDC-4BA5-A5AE-F6E30B75E094}" dt="2024-05-12T06:40:55.892" v="4161" actId="478"/>
          <ac:spMkLst>
            <pc:docMk/>
            <pc:sldMk cId="481752077" sldId="335"/>
            <ac:spMk id="39" creationId="{A45220C8-46AD-4981-A6A9-A8D209F67307}"/>
          </ac:spMkLst>
        </pc:spChg>
        <pc:spChg chg="del">
          <ac:chgData name="冠辰 李" userId="a9b44f5b934ee55f" providerId="LiveId" clId="{0EBC3572-1EDC-4BA5-A5AE-F6E30B75E094}" dt="2024-05-12T06:40:55.892" v="4161" actId="478"/>
          <ac:spMkLst>
            <pc:docMk/>
            <pc:sldMk cId="481752077" sldId="335"/>
            <ac:spMk id="40" creationId="{EC33F4DB-D662-45E4-E6E1-5BD6D907FD90}"/>
          </ac:spMkLst>
        </pc:spChg>
        <pc:spChg chg="del">
          <ac:chgData name="冠辰 李" userId="a9b44f5b934ee55f" providerId="LiveId" clId="{0EBC3572-1EDC-4BA5-A5AE-F6E30B75E094}" dt="2024-05-12T06:40:55.892" v="4161" actId="478"/>
          <ac:spMkLst>
            <pc:docMk/>
            <pc:sldMk cId="481752077" sldId="335"/>
            <ac:spMk id="41" creationId="{F41707AC-88AB-F47D-1BFF-EE36CAC1F639}"/>
          </ac:spMkLst>
        </pc:spChg>
        <pc:spChg chg="del">
          <ac:chgData name="冠辰 李" userId="a9b44f5b934ee55f" providerId="LiveId" clId="{0EBC3572-1EDC-4BA5-A5AE-F6E30B75E094}" dt="2024-05-12T06:40:55.892" v="4161" actId="478"/>
          <ac:spMkLst>
            <pc:docMk/>
            <pc:sldMk cId="481752077" sldId="335"/>
            <ac:spMk id="42" creationId="{3F9CB87E-2BE2-BA63-3715-5B65EA502B17}"/>
          </ac:spMkLst>
        </pc:spChg>
        <pc:spChg chg="del">
          <ac:chgData name="冠辰 李" userId="a9b44f5b934ee55f" providerId="LiveId" clId="{0EBC3572-1EDC-4BA5-A5AE-F6E30B75E094}" dt="2024-05-12T06:40:55.892" v="4161" actId="478"/>
          <ac:spMkLst>
            <pc:docMk/>
            <pc:sldMk cId="481752077" sldId="335"/>
            <ac:spMk id="44" creationId="{BB182DE7-4607-D235-F45B-74E08F0D50E7}"/>
          </ac:spMkLst>
        </pc:spChg>
        <pc:spChg chg="del">
          <ac:chgData name="冠辰 李" userId="a9b44f5b934ee55f" providerId="LiveId" clId="{0EBC3572-1EDC-4BA5-A5AE-F6E30B75E094}" dt="2024-05-12T06:40:55.892" v="4161" actId="478"/>
          <ac:spMkLst>
            <pc:docMk/>
            <pc:sldMk cId="481752077" sldId="335"/>
            <ac:spMk id="45" creationId="{110976C4-CCD1-4AE8-FFC9-CEA204ACED08}"/>
          </ac:spMkLst>
        </pc:spChg>
        <pc:spChg chg="del">
          <ac:chgData name="冠辰 李" userId="a9b44f5b934ee55f" providerId="LiveId" clId="{0EBC3572-1EDC-4BA5-A5AE-F6E30B75E094}" dt="2024-05-12T06:40:55.892" v="4161" actId="478"/>
          <ac:spMkLst>
            <pc:docMk/>
            <pc:sldMk cId="481752077" sldId="335"/>
            <ac:spMk id="46" creationId="{65CC573B-413F-3786-194D-080603107884}"/>
          </ac:spMkLst>
        </pc:spChg>
        <pc:spChg chg="del">
          <ac:chgData name="冠辰 李" userId="a9b44f5b934ee55f" providerId="LiveId" clId="{0EBC3572-1EDC-4BA5-A5AE-F6E30B75E094}" dt="2024-05-12T06:40:55.892" v="4161" actId="478"/>
          <ac:spMkLst>
            <pc:docMk/>
            <pc:sldMk cId="481752077" sldId="335"/>
            <ac:spMk id="47" creationId="{3482D06C-038D-4F7F-2863-786C05E070EC}"/>
          </ac:spMkLst>
        </pc:spChg>
        <pc:spChg chg="add mod">
          <ac:chgData name="冠辰 李" userId="a9b44f5b934ee55f" providerId="LiveId" clId="{0EBC3572-1EDC-4BA5-A5AE-F6E30B75E094}" dt="2024-05-12T14:09:13.932" v="4806" actId="1076"/>
          <ac:spMkLst>
            <pc:docMk/>
            <pc:sldMk cId="481752077" sldId="335"/>
            <ac:spMk id="53" creationId="{BAB1BCE9-C895-C8B6-E91D-ABB01F2C2726}"/>
          </ac:spMkLst>
        </pc:spChg>
        <pc:spChg chg="add mod">
          <ac:chgData name="冠辰 李" userId="a9b44f5b934ee55f" providerId="LiveId" clId="{0EBC3572-1EDC-4BA5-A5AE-F6E30B75E094}" dt="2024-05-12T14:09:28.570" v="4808" actId="1076"/>
          <ac:spMkLst>
            <pc:docMk/>
            <pc:sldMk cId="481752077" sldId="335"/>
            <ac:spMk id="54" creationId="{E9361FF5-61C0-9AD8-3A2D-6C72D3556841}"/>
          </ac:spMkLst>
        </pc:spChg>
        <pc:spChg chg="add mod">
          <ac:chgData name="冠辰 李" userId="a9b44f5b934ee55f" providerId="LiveId" clId="{0EBC3572-1EDC-4BA5-A5AE-F6E30B75E094}" dt="2024-05-12T14:09:40.197" v="4813" actId="1036"/>
          <ac:spMkLst>
            <pc:docMk/>
            <pc:sldMk cId="481752077" sldId="335"/>
            <ac:spMk id="55" creationId="{BBC238CB-B45C-06B1-B330-46BF0E1AC87A}"/>
          </ac:spMkLst>
        </pc:spChg>
        <pc:spChg chg="add mod">
          <ac:chgData name="冠辰 李" userId="a9b44f5b934ee55f" providerId="LiveId" clId="{0EBC3572-1EDC-4BA5-A5AE-F6E30B75E094}" dt="2024-05-12T14:11:47.078" v="4939" actId="207"/>
          <ac:spMkLst>
            <pc:docMk/>
            <pc:sldMk cId="481752077" sldId="335"/>
            <ac:spMk id="56" creationId="{C6986068-236D-6648-3B19-5061B32A5894}"/>
          </ac:spMkLst>
        </pc:spChg>
        <pc:spChg chg="add mod">
          <ac:chgData name="冠辰 李" userId="a9b44f5b934ee55f" providerId="LiveId" clId="{0EBC3572-1EDC-4BA5-A5AE-F6E30B75E094}" dt="2024-05-12T14:10:54.382" v="4846" actId="1037"/>
          <ac:spMkLst>
            <pc:docMk/>
            <pc:sldMk cId="481752077" sldId="335"/>
            <ac:spMk id="57" creationId="{19BDDCB3-7DDB-ECEA-7A27-C99C647E8CBF}"/>
          </ac:spMkLst>
        </pc:spChg>
        <pc:spChg chg="add mod">
          <ac:chgData name="冠辰 李" userId="a9b44f5b934ee55f" providerId="LiveId" clId="{0EBC3572-1EDC-4BA5-A5AE-F6E30B75E094}" dt="2024-05-12T14:11:14.548" v="4865" actId="1038"/>
          <ac:spMkLst>
            <pc:docMk/>
            <pc:sldMk cId="481752077" sldId="335"/>
            <ac:spMk id="58" creationId="{DFDA0D4D-8161-448E-23FA-01E986235131}"/>
          </ac:spMkLst>
        </pc:spChg>
        <pc:spChg chg="add del">
          <ac:chgData name="冠辰 李" userId="a9b44f5b934ee55f" providerId="LiveId" clId="{0EBC3572-1EDC-4BA5-A5AE-F6E30B75E094}" dt="2024-05-12T14:15:55.150" v="4943" actId="478"/>
          <ac:spMkLst>
            <pc:docMk/>
            <pc:sldMk cId="481752077" sldId="335"/>
            <ac:spMk id="59" creationId="{C454E1BE-EFA9-D1B4-AB15-4F7767E40B00}"/>
          </ac:spMkLst>
        </pc:spChg>
        <pc:spChg chg="add mod">
          <ac:chgData name="冠辰 李" userId="a9b44f5b934ee55f" providerId="LiveId" clId="{0EBC3572-1EDC-4BA5-A5AE-F6E30B75E094}" dt="2024-05-13T01:05:24.577" v="6154" actId="1036"/>
          <ac:spMkLst>
            <pc:docMk/>
            <pc:sldMk cId="481752077" sldId="335"/>
            <ac:spMk id="2055" creationId="{4E7A2DCA-8D4F-7475-7ABC-2E76EB165B3E}"/>
          </ac:spMkLst>
        </pc:spChg>
        <pc:spChg chg="add mod">
          <ac:chgData name="冠辰 李" userId="a9b44f5b934ee55f" providerId="LiveId" clId="{0EBC3572-1EDC-4BA5-A5AE-F6E30B75E094}" dt="2024-05-12T14:32:21.082" v="5148" actId="1076"/>
          <ac:spMkLst>
            <pc:docMk/>
            <pc:sldMk cId="481752077" sldId="335"/>
            <ac:spMk id="2056" creationId="{02EC5350-BD69-6099-2A7F-D3024EF27DE3}"/>
          </ac:spMkLst>
        </pc:spChg>
        <pc:spChg chg="add del">
          <ac:chgData name="冠辰 李" userId="a9b44f5b934ee55f" providerId="LiveId" clId="{0EBC3572-1EDC-4BA5-A5AE-F6E30B75E094}" dt="2024-05-12T14:39:06.640" v="5222" actId="478"/>
          <ac:spMkLst>
            <pc:docMk/>
            <pc:sldMk cId="481752077" sldId="335"/>
            <ac:spMk id="2059" creationId="{10C731A0-D4DB-3062-73C0-FA6D14EF711E}"/>
          </ac:spMkLst>
        </pc:spChg>
        <pc:spChg chg="mod">
          <ac:chgData name="冠辰 李" userId="a9b44f5b934ee55f" providerId="LiveId" clId="{0EBC3572-1EDC-4BA5-A5AE-F6E30B75E094}" dt="2024-05-12T14:45:53.251" v="5277"/>
          <ac:spMkLst>
            <pc:docMk/>
            <pc:sldMk cId="481752077" sldId="335"/>
            <ac:spMk id="2069" creationId="{50753C67-897B-5830-0591-3E9FD0002251}"/>
          </ac:spMkLst>
        </pc:spChg>
        <pc:spChg chg="mod">
          <ac:chgData name="冠辰 李" userId="a9b44f5b934ee55f" providerId="LiveId" clId="{0EBC3572-1EDC-4BA5-A5AE-F6E30B75E094}" dt="2024-05-12T14:45:53.251" v="5277"/>
          <ac:spMkLst>
            <pc:docMk/>
            <pc:sldMk cId="481752077" sldId="335"/>
            <ac:spMk id="2071" creationId="{DAE9768E-EE1C-B6D5-6CE0-24CC5FE5D5F5}"/>
          </ac:spMkLst>
        </pc:spChg>
        <pc:spChg chg="mod">
          <ac:chgData name="冠辰 李" userId="a9b44f5b934ee55f" providerId="LiveId" clId="{0EBC3572-1EDC-4BA5-A5AE-F6E30B75E094}" dt="2024-05-12T14:45:53.251" v="5277"/>
          <ac:spMkLst>
            <pc:docMk/>
            <pc:sldMk cId="481752077" sldId="335"/>
            <ac:spMk id="2072" creationId="{6E390B43-5A35-1518-78E0-6D3F65420890}"/>
          </ac:spMkLst>
        </pc:spChg>
        <pc:spChg chg="mod">
          <ac:chgData name="冠辰 李" userId="a9b44f5b934ee55f" providerId="LiveId" clId="{0EBC3572-1EDC-4BA5-A5AE-F6E30B75E094}" dt="2024-05-12T14:45:53.251" v="5277"/>
          <ac:spMkLst>
            <pc:docMk/>
            <pc:sldMk cId="481752077" sldId="335"/>
            <ac:spMk id="2073" creationId="{667DE1A2-D222-1279-81F6-16EC292130CE}"/>
          </ac:spMkLst>
        </pc:spChg>
        <pc:spChg chg="mod">
          <ac:chgData name="冠辰 李" userId="a9b44f5b934ee55f" providerId="LiveId" clId="{0EBC3572-1EDC-4BA5-A5AE-F6E30B75E094}" dt="2024-05-12T14:45:53.251" v="5277"/>
          <ac:spMkLst>
            <pc:docMk/>
            <pc:sldMk cId="481752077" sldId="335"/>
            <ac:spMk id="2074" creationId="{796DE981-0884-9B49-C7B6-290A7FD28626}"/>
          </ac:spMkLst>
        </pc:spChg>
        <pc:spChg chg="mod">
          <ac:chgData name="冠辰 李" userId="a9b44f5b934ee55f" providerId="LiveId" clId="{0EBC3572-1EDC-4BA5-A5AE-F6E30B75E094}" dt="2024-05-12T14:45:53.251" v="5277"/>
          <ac:spMkLst>
            <pc:docMk/>
            <pc:sldMk cId="481752077" sldId="335"/>
            <ac:spMk id="2075" creationId="{D0570AE1-A0F9-F7D1-3682-09390852BB16}"/>
          </ac:spMkLst>
        </pc:spChg>
        <pc:spChg chg="mod">
          <ac:chgData name="冠辰 李" userId="a9b44f5b934ee55f" providerId="LiveId" clId="{0EBC3572-1EDC-4BA5-A5AE-F6E30B75E094}" dt="2024-05-12T14:45:53.251" v="5277"/>
          <ac:spMkLst>
            <pc:docMk/>
            <pc:sldMk cId="481752077" sldId="335"/>
            <ac:spMk id="2076" creationId="{1E2BE44C-5046-D5E7-773E-BB981167B569}"/>
          </ac:spMkLst>
        </pc:spChg>
        <pc:spChg chg="mod">
          <ac:chgData name="冠辰 李" userId="a9b44f5b934ee55f" providerId="LiveId" clId="{0EBC3572-1EDC-4BA5-A5AE-F6E30B75E094}" dt="2024-05-12T14:45:53.251" v="5277"/>
          <ac:spMkLst>
            <pc:docMk/>
            <pc:sldMk cId="481752077" sldId="335"/>
            <ac:spMk id="2077" creationId="{DC02BE16-D75B-EBAF-9D5E-F9AB38448BA8}"/>
          </ac:spMkLst>
        </pc:spChg>
        <pc:spChg chg="mod">
          <ac:chgData name="冠辰 李" userId="a9b44f5b934ee55f" providerId="LiveId" clId="{0EBC3572-1EDC-4BA5-A5AE-F6E30B75E094}" dt="2024-05-12T14:45:53.251" v="5277"/>
          <ac:spMkLst>
            <pc:docMk/>
            <pc:sldMk cId="481752077" sldId="335"/>
            <ac:spMk id="2078" creationId="{057D1FEF-1C3F-B06A-01E8-30662B87FCB5}"/>
          </ac:spMkLst>
        </pc:spChg>
        <pc:spChg chg="mod">
          <ac:chgData name="冠辰 李" userId="a9b44f5b934ee55f" providerId="LiveId" clId="{0EBC3572-1EDC-4BA5-A5AE-F6E30B75E094}" dt="2024-05-12T14:45:53.251" v="5277"/>
          <ac:spMkLst>
            <pc:docMk/>
            <pc:sldMk cId="481752077" sldId="335"/>
            <ac:spMk id="2079" creationId="{BDD43726-B160-FE75-169F-C046A17D8E7B}"/>
          </ac:spMkLst>
        </pc:spChg>
        <pc:spChg chg="mod">
          <ac:chgData name="冠辰 李" userId="a9b44f5b934ee55f" providerId="LiveId" clId="{0EBC3572-1EDC-4BA5-A5AE-F6E30B75E094}" dt="2024-05-12T14:45:53.251" v="5277"/>
          <ac:spMkLst>
            <pc:docMk/>
            <pc:sldMk cId="481752077" sldId="335"/>
            <ac:spMk id="2080" creationId="{2CE25D92-7334-A631-757D-33B2E14EB3D9}"/>
          </ac:spMkLst>
        </pc:spChg>
        <pc:spChg chg="mod">
          <ac:chgData name="冠辰 李" userId="a9b44f5b934ee55f" providerId="LiveId" clId="{0EBC3572-1EDC-4BA5-A5AE-F6E30B75E094}" dt="2024-05-12T14:45:59.468" v="5278"/>
          <ac:spMkLst>
            <pc:docMk/>
            <pc:sldMk cId="481752077" sldId="335"/>
            <ac:spMk id="2084" creationId="{99B4CF97-EA01-F419-A889-873E24259859}"/>
          </ac:spMkLst>
        </pc:spChg>
        <pc:spChg chg="mod">
          <ac:chgData name="冠辰 李" userId="a9b44f5b934ee55f" providerId="LiveId" clId="{0EBC3572-1EDC-4BA5-A5AE-F6E30B75E094}" dt="2024-05-12T14:45:59.468" v="5278"/>
          <ac:spMkLst>
            <pc:docMk/>
            <pc:sldMk cId="481752077" sldId="335"/>
            <ac:spMk id="2085" creationId="{CCF57090-6613-AC29-274E-34A86CC4ABD4}"/>
          </ac:spMkLst>
        </pc:spChg>
        <pc:spChg chg="mod">
          <ac:chgData name="冠辰 李" userId="a9b44f5b934ee55f" providerId="LiveId" clId="{0EBC3572-1EDC-4BA5-A5AE-F6E30B75E094}" dt="2024-05-12T14:45:59.468" v="5278"/>
          <ac:spMkLst>
            <pc:docMk/>
            <pc:sldMk cId="481752077" sldId="335"/>
            <ac:spMk id="2086" creationId="{E2C0A486-2FFD-DDE7-D6A3-258AEC306523}"/>
          </ac:spMkLst>
        </pc:spChg>
        <pc:spChg chg="mod">
          <ac:chgData name="冠辰 李" userId="a9b44f5b934ee55f" providerId="LiveId" clId="{0EBC3572-1EDC-4BA5-A5AE-F6E30B75E094}" dt="2024-05-12T14:45:59.468" v="5278"/>
          <ac:spMkLst>
            <pc:docMk/>
            <pc:sldMk cId="481752077" sldId="335"/>
            <ac:spMk id="2087" creationId="{E5C9F57A-3653-AA24-7828-6E4A081A54CE}"/>
          </ac:spMkLst>
        </pc:spChg>
        <pc:spChg chg="mod">
          <ac:chgData name="冠辰 李" userId="a9b44f5b934ee55f" providerId="LiveId" clId="{0EBC3572-1EDC-4BA5-A5AE-F6E30B75E094}" dt="2024-05-12T14:45:59.468" v="5278"/>
          <ac:spMkLst>
            <pc:docMk/>
            <pc:sldMk cId="481752077" sldId="335"/>
            <ac:spMk id="2088" creationId="{3464FC6C-14D4-2C97-07B4-43B65858B2B6}"/>
          </ac:spMkLst>
        </pc:spChg>
        <pc:spChg chg="mod">
          <ac:chgData name="冠辰 李" userId="a9b44f5b934ee55f" providerId="LiveId" clId="{0EBC3572-1EDC-4BA5-A5AE-F6E30B75E094}" dt="2024-05-12T14:45:59.468" v="5278"/>
          <ac:spMkLst>
            <pc:docMk/>
            <pc:sldMk cId="481752077" sldId="335"/>
            <ac:spMk id="2089" creationId="{B64A1969-6B54-57CB-78E0-FB647DE5DB37}"/>
          </ac:spMkLst>
        </pc:spChg>
        <pc:spChg chg="mod">
          <ac:chgData name="冠辰 李" userId="a9b44f5b934ee55f" providerId="LiveId" clId="{0EBC3572-1EDC-4BA5-A5AE-F6E30B75E094}" dt="2024-05-12T14:45:59.468" v="5278"/>
          <ac:spMkLst>
            <pc:docMk/>
            <pc:sldMk cId="481752077" sldId="335"/>
            <ac:spMk id="2090" creationId="{E26A6AA9-6E84-6A75-E9B1-4C5AEF7E5940}"/>
          </ac:spMkLst>
        </pc:spChg>
        <pc:spChg chg="mod">
          <ac:chgData name="冠辰 李" userId="a9b44f5b934ee55f" providerId="LiveId" clId="{0EBC3572-1EDC-4BA5-A5AE-F6E30B75E094}" dt="2024-05-12T14:45:59.468" v="5278"/>
          <ac:spMkLst>
            <pc:docMk/>
            <pc:sldMk cId="481752077" sldId="335"/>
            <ac:spMk id="2091" creationId="{3820BD2C-1930-A323-2A1B-D4CD02D53E3B}"/>
          </ac:spMkLst>
        </pc:spChg>
        <pc:spChg chg="mod">
          <ac:chgData name="冠辰 李" userId="a9b44f5b934ee55f" providerId="LiveId" clId="{0EBC3572-1EDC-4BA5-A5AE-F6E30B75E094}" dt="2024-05-12T14:45:59.468" v="5278"/>
          <ac:spMkLst>
            <pc:docMk/>
            <pc:sldMk cId="481752077" sldId="335"/>
            <ac:spMk id="2092" creationId="{1045D34C-B7C5-6A93-82DE-547BE8642D4A}"/>
          </ac:spMkLst>
        </pc:spChg>
        <pc:spChg chg="mod">
          <ac:chgData name="冠辰 李" userId="a9b44f5b934ee55f" providerId="LiveId" clId="{0EBC3572-1EDC-4BA5-A5AE-F6E30B75E094}" dt="2024-05-12T14:45:59.468" v="5278"/>
          <ac:spMkLst>
            <pc:docMk/>
            <pc:sldMk cId="481752077" sldId="335"/>
            <ac:spMk id="2093" creationId="{B4537356-1301-2A25-4BE9-600ACE9E1EAB}"/>
          </ac:spMkLst>
        </pc:spChg>
        <pc:spChg chg="mod">
          <ac:chgData name="冠辰 李" userId="a9b44f5b934ee55f" providerId="LiveId" clId="{0EBC3572-1EDC-4BA5-A5AE-F6E30B75E094}" dt="2024-05-12T14:45:59.468" v="5278"/>
          <ac:spMkLst>
            <pc:docMk/>
            <pc:sldMk cId="481752077" sldId="335"/>
            <ac:spMk id="2094" creationId="{B5021D31-456A-272B-66CF-5F08D23077CC}"/>
          </ac:spMkLst>
        </pc:spChg>
        <pc:spChg chg="add mod">
          <ac:chgData name="冠辰 李" userId="a9b44f5b934ee55f" providerId="LiveId" clId="{0EBC3572-1EDC-4BA5-A5AE-F6E30B75E094}" dt="2024-05-12T14:51:34.797" v="5334" actId="164"/>
          <ac:spMkLst>
            <pc:docMk/>
            <pc:sldMk cId="481752077" sldId="335"/>
            <ac:spMk id="2095" creationId="{697DF44E-8C6B-F108-AA94-989BB1B72861}"/>
          </ac:spMkLst>
        </pc:spChg>
        <pc:spChg chg="add mod">
          <ac:chgData name="冠辰 李" userId="a9b44f5b934ee55f" providerId="LiveId" clId="{0EBC3572-1EDC-4BA5-A5AE-F6E30B75E094}" dt="2024-05-12T14:52:55.992" v="5411" actId="1036"/>
          <ac:spMkLst>
            <pc:docMk/>
            <pc:sldMk cId="481752077" sldId="335"/>
            <ac:spMk id="2101" creationId="{68B31A0C-5512-C35A-3B2D-C4BE684CD6C5}"/>
          </ac:spMkLst>
        </pc:spChg>
        <pc:spChg chg="add mod">
          <ac:chgData name="冠辰 李" userId="a9b44f5b934ee55f" providerId="LiveId" clId="{0EBC3572-1EDC-4BA5-A5AE-F6E30B75E094}" dt="2024-05-12T14:54:34.919" v="5535" actId="552"/>
          <ac:spMkLst>
            <pc:docMk/>
            <pc:sldMk cId="481752077" sldId="335"/>
            <ac:spMk id="2102" creationId="{BC72C231-CC70-AF1A-3419-3EDB7E2D8F2E}"/>
          </ac:spMkLst>
        </pc:spChg>
        <pc:spChg chg="add mod">
          <ac:chgData name="冠辰 李" userId="a9b44f5b934ee55f" providerId="LiveId" clId="{0EBC3572-1EDC-4BA5-A5AE-F6E30B75E094}" dt="2024-05-12T14:54:38.681" v="5536" actId="552"/>
          <ac:spMkLst>
            <pc:docMk/>
            <pc:sldMk cId="481752077" sldId="335"/>
            <ac:spMk id="2103" creationId="{5060D4A8-5A1C-01F6-2FF7-7E5842AECC01}"/>
          </ac:spMkLst>
        </pc:spChg>
        <pc:spChg chg="add mod">
          <ac:chgData name="冠辰 李" userId="a9b44f5b934ee55f" providerId="LiveId" clId="{0EBC3572-1EDC-4BA5-A5AE-F6E30B75E094}" dt="2024-05-12T15:00:47.417" v="5684" actId="1035"/>
          <ac:spMkLst>
            <pc:docMk/>
            <pc:sldMk cId="481752077" sldId="335"/>
            <ac:spMk id="2104" creationId="{8786C92D-5F13-10CA-5300-E4C77685CCBA}"/>
          </ac:spMkLst>
        </pc:spChg>
        <pc:spChg chg="add mod">
          <ac:chgData name="冠辰 李" userId="a9b44f5b934ee55f" providerId="LiveId" clId="{0EBC3572-1EDC-4BA5-A5AE-F6E30B75E094}" dt="2024-05-12T15:00:47.417" v="5684" actId="1035"/>
          <ac:spMkLst>
            <pc:docMk/>
            <pc:sldMk cId="481752077" sldId="335"/>
            <ac:spMk id="2105" creationId="{5351EAD7-3DEE-E781-A80B-66191F040CA7}"/>
          </ac:spMkLst>
        </pc:spChg>
        <pc:spChg chg="add mod">
          <ac:chgData name="冠辰 李" userId="a9b44f5b934ee55f" providerId="LiveId" clId="{0EBC3572-1EDC-4BA5-A5AE-F6E30B75E094}" dt="2024-05-12T14:56:45.378" v="5571" actId="207"/>
          <ac:spMkLst>
            <pc:docMk/>
            <pc:sldMk cId="481752077" sldId="335"/>
            <ac:spMk id="2109" creationId="{210CD049-6D75-B654-42CE-1561A4CBE7DC}"/>
          </ac:spMkLst>
        </pc:spChg>
        <pc:spChg chg="add mod">
          <ac:chgData name="冠辰 李" userId="a9b44f5b934ee55f" providerId="LiveId" clId="{0EBC3572-1EDC-4BA5-A5AE-F6E30B75E094}" dt="2024-05-12T14:59:10.244" v="5658" actId="164"/>
          <ac:spMkLst>
            <pc:docMk/>
            <pc:sldMk cId="481752077" sldId="335"/>
            <ac:spMk id="2110" creationId="{2A26F29A-7050-C8F6-D7DE-BCAC5772A9A7}"/>
          </ac:spMkLst>
        </pc:spChg>
        <pc:spChg chg="add mod">
          <ac:chgData name="冠辰 李" userId="a9b44f5b934ee55f" providerId="LiveId" clId="{0EBC3572-1EDC-4BA5-A5AE-F6E30B75E094}" dt="2024-05-12T14:59:10.244" v="5658" actId="164"/>
          <ac:spMkLst>
            <pc:docMk/>
            <pc:sldMk cId="481752077" sldId="335"/>
            <ac:spMk id="2111" creationId="{5B144CD9-CE36-8F4E-EA6F-30F21CA31CA8}"/>
          </ac:spMkLst>
        </pc:spChg>
        <pc:spChg chg="add mod">
          <ac:chgData name="冠辰 李" userId="a9b44f5b934ee55f" providerId="LiveId" clId="{0EBC3572-1EDC-4BA5-A5AE-F6E30B75E094}" dt="2024-05-12T14:59:10.244" v="5658" actId="164"/>
          <ac:spMkLst>
            <pc:docMk/>
            <pc:sldMk cId="481752077" sldId="335"/>
            <ac:spMk id="2112" creationId="{DEE67F32-90A4-12D4-4F6F-229133B549E9}"/>
          </ac:spMkLst>
        </pc:spChg>
        <pc:spChg chg="add mod">
          <ac:chgData name="冠辰 李" userId="a9b44f5b934ee55f" providerId="LiveId" clId="{0EBC3572-1EDC-4BA5-A5AE-F6E30B75E094}" dt="2024-05-12T15:07:17.624" v="5856" actId="1036"/>
          <ac:spMkLst>
            <pc:docMk/>
            <pc:sldMk cId="481752077" sldId="335"/>
            <ac:spMk id="2115" creationId="{9C55AC95-3C5F-CD0A-E39B-29253B9A1841}"/>
          </ac:spMkLst>
        </pc:spChg>
        <pc:spChg chg="add mod">
          <ac:chgData name="冠辰 李" userId="a9b44f5b934ee55f" providerId="LiveId" clId="{0EBC3572-1EDC-4BA5-A5AE-F6E30B75E094}" dt="2024-05-12T15:07:17.624" v="5856" actId="1036"/>
          <ac:spMkLst>
            <pc:docMk/>
            <pc:sldMk cId="481752077" sldId="335"/>
            <ac:spMk id="2116" creationId="{88A961BD-B8A0-41DC-0EA8-D31DA98C56E8}"/>
          </ac:spMkLst>
        </pc:spChg>
        <pc:spChg chg="add mod">
          <ac:chgData name="冠辰 李" userId="a9b44f5b934ee55f" providerId="LiveId" clId="{0EBC3572-1EDC-4BA5-A5AE-F6E30B75E094}" dt="2024-05-12T15:07:22.749" v="5857" actId="408"/>
          <ac:spMkLst>
            <pc:docMk/>
            <pc:sldMk cId="481752077" sldId="335"/>
            <ac:spMk id="2117" creationId="{C5864113-E01F-BC20-1444-4E39B87D1A01}"/>
          </ac:spMkLst>
        </pc:spChg>
        <pc:spChg chg="add mod">
          <ac:chgData name="冠辰 李" userId="a9b44f5b934ee55f" providerId="LiveId" clId="{0EBC3572-1EDC-4BA5-A5AE-F6E30B75E094}" dt="2024-05-12T15:07:34.666" v="5859" actId="1035"/>
          <ac:spMkLst>
            <pc:docMk/>
            <pc:sldMk cId="481752077" sldId="335"/>
            <ac:spMk id="2118" creationId="{BCF6B5C8-C81F-56DB-0502-AA74658FE406}"/>
          </ac:spMkLst>
        </pc:spChg>
        <pc:spChg chg="add mod">
          <ac:chgData name="冠辰 李" userId="a9b44f5b934ee55f" providerId="LiveId" clId="{0EBC3572-1EDC-4BA5-A5AE-F6E30B75E094}" dt="2024-05-12T15:07:34.666" v="5859" actId="1035"/>
          <ac:spMkLst>
            <pc:docMk/>
            <pc:sldMk cId="481752077" sldId="335"/>
            <ac:spMk id="2119" creationId="{75DE686E-26A7-BB50-DA10-539F1D9EA3DF}"/>
          </ac:spMkLst>
        </pc:spChg>
        <pc:spChg chg="add mod">
          <ac:chgData name="冠辰 李" userId="a9b44f5b934ee55f" providerId="LiveId" clId="{0EBC3572-1EDC-4BA5-A5AE-F6E30B75E094}" dt="2024-05-12T15:07:34.666" v="5859" actId="1035"/>
          <ac:spMkLst>
            <pc:docMk/>
            <pc:sldMk cId="481752077" sldId="335"/>
            <ac:spMk id="2120" creationId="{6259591A-9DA3-C4B6-8750-794C2B51E3EF}"/>
          </ac:spMkLst>
        </pc:spChg>
        <pc:spChg chg="add del">
          <ac:chgData name="冠辰 李" userId="a9b44f5b934ee55f" providerId="LiveId" clId="{0EBC3572-1EDC-4BA5-A5AE-F6E30B75E094}" dt="2024-05-12T15:07:56.287" v="5861" actId="478"/>
          <ac:spMkLst>
            <pc:docMk/>
            <pc:sldMk cId="481752077" sldId="335"/>
            <ac:spMk id="2121" creationId="{CFFFFE7F-0AE7-2095-8191-25F1A7044EE3}"/>
          </ac:spMkLst>
        </pc:spChg>
        <pc:spChg chg="add mod">
          <ac:chgData name="冠辰 李" userId="a9b44f5b934ee55f" providerId="LiveId" clId="{0EBC3572-1EDC-4BA5-A5AE-F6E30B75E094}" dt="2024-05-12T15:08:34.978" v="5867" actId="1582"/>
          <ac:spMkLst>
            <pc:docMk/>
            <pc:sldMk cId="481752077" sldId="335"/>
            <ac:spMk id="2122" creationId="{F75D380F-6904-D4CE-B846-B2016FBCFAFC}"/>
          </ac:spMkLst>
        </pc:spChg>
        <pc:spChg chg="add mod">
          <ac:chgData name="冠辰 李" userId="a9b44f5b934ee55f" providerId="LiveId" clId="{0EBC3572-1EDC-4BA5-A5AE-F6E30B75E094}" dt="2024-05-12T15:08:41.584" v="5869" actId="1076"/>
          <ac:spMkLst>
            <pc:docMk/>
            <pc:sldMk cId="481752077" sldId="335"/>
            <ac:spMk id="2123" creationId="{1B0300C5-07AC-DD56-D529-277FBF15C55A}"/>
          </ac:spMkLst>
        </pc:spChg>
        <pc:grpChg chg="add del mod">
          <ac:chgData name="冠辰 李" userId="a9b44f5b934ee55f" providerId="LiveId" clId="{0EBC3572-1EDC-4BA5-A5AE-F6E30B75E094}" dt="2024-05-12T12:55:18.631" v="4654" actId="165"/>
          <ac:grpSpMkLst>
            <pc:docMk/>
            <pc:sldMk cId="481752077" sldId="335"/>
            <ac:grpSpMk id="2" creationId="{97ADE7D9-9CE3-0709-1648-AD90EE73BD00}"/>
          </ac:grpSpMkLst>
        </pc:grpChg>
        <pc:grpChg chg="del mod topLvl">
          <ac:chgData name="冠辰 李" userId="a9b44f5b934ee55f" providerId="LiveId" clId="{0EBC3572-1EDC-4BA5-A5AE-F6E30B75E094}" dt="2024-05-12T13:35:43.492" v="4669" actId="478"/>
          <ac:grpSpMkLst>
            <pc:docMk/>
            <pc:sldMk cId="481752077" sldId="335"/>
            <ac:grpSpMk id="5" creationId="{04B2EA31-DCFB-9E01-7E77-4A13BB0F636F}"/>
          </ac:grpSpMkLst>
        </pc:grpChg>
        <pc:grpChg chg="del mod topLvl">
          <ac:chgData name="冠辰 李" userId="a9b44f5b934ee55f" providerId="LiveId" clId="{0EBC3572-1EDC-4BA5-A5AE-F6E30B75E094}" dt="2024-05-12T12:55:37.657" v="4657" actId="478"/>
          <ac:grpSpMkLst>
            <pc:docMk/>
            <pc:sldMk cId="481752077" sldId="335"/>
            <ac:grpSpMk id="10" creationId="{AC9A02A9-785F-18B5-ECAC-7DAC8C47D61F}"/>
          </ac:grpSpMkLst>
        </pc:grpChg>
        <pc:grpChg chg="del mod topLvl">
          <ac:chgData name="冠辰 李" userId="a9b44f5b934ee55f" providerId="LiveId" clId="{0EBC3572-1EDC-4BA5-A5AE-F6E30B75E094}" dt="2024-05-12T13:35:43.492" v="4669" actId="478"/>
          <ac:grpSpMkLst>
            <pc:docMk/>
            <pc:sldMk cId="481752077" sldId="335"/>
            <ac:grpSpMk id="11" creationId="{8B0A39FE-3C37-913F-1BA2-2C07EC145E85}"/>
          </ac:grpSpMkLst>
        </pc:grpChg>
        <pc:grpChg chg="del mod topLvl">
          <ac:chgData name="冠辰 李" userId="a9b44f5b934ee55f" providerId="LiveId" clId="{0EBC3572-1EDC-4BA5-A5AE-F6E30B75E094}" dt="2024-05-12T13:35:43.492" v="4669" actId="478"/>
          <ac:grpSpMkLst>
            <pc:docMk/>
            <pc:sldMk cId="481752077" sldId="335"/>
            <ac:grpSpMk id="12" creationId="{FC0B4999-72EB-DA27-4FD0-3C3B3F7C7935}"/>
          </ac:grpSpMkLst>
        </pc:grpChg>
        <pc:grpChg chg="del mod topLvl">
          <ac:chgData name="冠辰 李" userId="a9b44f5b934ee55f" providerId="LiveId" clId="{0EBC3572-1EDC-4BA5-A5AE-F6E30B75E094}" dt="2024-05-12T12:55:21.404" v="4655" actId="478"/>
          <ac:grpSpMkLst>
            <pc:docMk/>
            <pc:sldMk cId="481752077" sldId="335"/>
            <ac:grpSpMk id="13" creationId="{DA36DF38-7AC5-CA54-BD57-5679EEECA11A}"/>
          </ac:grpSpMkLst>
        </pc:grpChg>
        <pc:grpChg chg="add mod">
          <ac:chgData name="冠辰 李" userId="a9b44f5b934ee55f" providerId="LiveId" clId="{0EBC3572-1EDC-4BA5-A5AE-F6E30B75E094}" dt="2024-05-12T14:45:53.251" v="5277"/>
          <ac:grpSpMkLst>
            <pc:docMk/>
            <pc:sldMk cId="481752077" sldId="335"/>
            <ac:grpSpMk id="2064" creationId="{AE0D7D53-2F98-FE8B-716E-2FBD4DBB0610}"/>
          </ac:grpSpMkLst>
        </pc:grpChg>
        <pc:grpChg chg="add mod">
          <ac:chgData name="冠辰 李" userId="a9b44f5b934ee55f" providerId="LiveId" clId="{0EBC3572-1EDC-4BA5-A5AE-F6E30B75E094}" dt="2024-05-12T14:51:34.797" v="5334" actId="164"/>
          <ac:grpSpMkLst>
            <pc:docMk/>
            <pc:sldMk cId="481752077" sldId="335"/>
            <ac:grpSpMk id="2081" creationId="{C963D68D-8769-FE5F-6811-854FE99AB0ED}"/>
          </ac:grpSpMkLst>
        </pc:grpChg>
        <pc:grpChg chg="add mod">
          <ac:chgData name="冠辰 李" userId="a9b44f5b934ee55f" providerId="LiveId" clId="{0EBC3572-1EDC-4BA5-A5AE-F6E30B75E094}" dt="2024-05-12T14:52:34.455" v="5394" actId="1036"/>
          <ac:grpSpMkLst>
            <pc:docMk/>
            <pc:sldMk cId="481752077" sldId="335"/>
            <ac:grpSpMk id="2100" creationId="{880F5DBD-6125-CA67-0EE8-705BF1A7BCE1}"/>
          </ac:grpSpMkLst>
        </pc:grpChg>
        <pc:grpChg chg="add mod">
          <ac:chgData name="冠辰 李" userId="a9b44f5b934ee55f" providerId="LiveId" clId="{0EBC3572-1EDC-4BA5-A5AE-F6E30B75E094}" dt="2024-05-12T15:05:39.669" v="5804" actId="1038"/>
          <ac:grpSpMkLst>
            <pc:docMk/>
            <pc:sldMk cId="481752077" sldId="335"/>
            <ac:grpSpMk id="2113" creationId="{82E4E618-BD1F-8335-49B7-55232855B49A}"/>
          </ac:grpSpMkLst>
        </pc:grpChg>
        <pc:picChg chg="del">
          <ac:chgData name="冠辰 李" userId="a9b44f5b934ee55f" providerId="LiveId" clId="{0EBC3572-1EDC-4BA5-A5AE-F6E30B75E094}" dt="2024-05-12T06:40:55.892" v="4161" actId="478"/>
          <ac:picMkLst>
            <pc:docMk/>
            <pc:sldMk cId="481752077" sldId="335"/>
            <ac:picMk id="18" creationId="{028A379C-58FB-B8EF-AB3C-80B7C62F9EEE}"/>
          </ac:picMkLst>
        </pc:picChg>
        <pc:picChg chg="del">
          <ac:chgData name="冠辰 李" userId="a9b44f5b934ee55f" providerId="LiveId" clId="{0EBC3572-1EDC-4BA5-A5AE-F6E30B75E094}" dt="2024-05-12T06:40:55.892" v="4161" actId="478"/>
          <ac:picMkLst>
            <pc:docMk/>
            <pc:sldMk cId="481752077" sldId="335"/>
            <ac:picMk id="20" creationId="{9CC080D8-88AA-D25F-9B70-F41A9BABB11B}"/>
          </ac:picMkLst>
        </pc:picChg>
        <pc:picChg chg="del">
          <ac:chgData name="冠辰 李" userId="a9b44f5b934ee55f" providerId="LiveId" clId="{0EBC3572-1EDC-4BA5-A5AE-F6E30B75E094}" dt="2024-05-12T06:40:55.892" v="4161" actId="478"/>
          <ac:picMkLst>
            <pc:docMk/>
            <pc:sldMk cId="481752077" sldId="335"/>
            <ac:picMk id="24" creationId="{33B589CB-8054-C142-E36F-A18D9E5C7D7A}"/>
          </ac:picMkLst>
        </pc:picChg>
        <pc:picChg chg="add del mod modCrop">
          <ac:chgData name="冠辰 李" userId="a9b44f5b934ee55f" providerId="LiveId" clId="{0EBC3572-1EDC-4BA5-A5AE-F6E30B75E094}" dt="2024-05-12T14:26:08.889" v="4995" actId="478"/>
          <ac:picMkLst>
            <pc:docMk/>
            <pc:sldMk cId="481752077" sldId="335"/>
            <ac:picMk id="61" creationId="{81F676FD-DE57-0A49-155F-FFB8E6414E27}"/>
          </ac:picMkLst>
        </pc:picChg>
        <pc:picChg chg="add del mod modCrop">
          <ac:chgData name="冠辰 李" userId="a9b44f5b934ee55f" providerId="LiveId" clId="{0EBC3572-1EDC-4BA5-A5AE-F6E30B75E094}" dt="2024-05-12T14:25:23.732" v="4968" actId="478"/>
          <ac:picMkLst>
            <pc:docMk/>
            <pc:sldMk cId="481752077" sldId="335"/>
            <ac:picMk id="63" creationId="{05F29062-2057-C7B4-842F-F1C815DF6E4A}"/>
          </ac:picMkLst>
        </pc:picChg>
        <pc:picChg chg="add del mod modCrop">
          <ac:chgData name="冠辰 李" userId="a9b44f5b934ee55f" providerId="LiveId" clId="{0EBC3572-1EDC-4BA5-A5AE-F6E30B75E094}" dt="2024-05-12T14:28:28.850" v="5021" actId="478"/>
          <ac:picMkLst>
            <pc:docMk/>
            <pc:sldMk cId="481752077" sldId="335"/>
            <ac:picMk id="2049" creationId="{976A0BD3-E4FD-CAE4-3D2A-BDCB68016D7E}"/>
          </ac:picMkLst>
        </pc:picChg>
        <pc:picChg chg="add del">
          <ac:chgData name="冠辰 李" userId="a9b44f5b934ee55f" providerId="LiveId" clId="{0EBC3572-1EDC-4BA5-A5AE-F6E30B75E094}" dt="2024-05-12T14:14:20.666" v="4941" actId="478"/>
          <ac:picMkLst>
            <pc:docMk/>
            <pc:sldMk cId="481752077" sldId="335"/>
            <ac:picMk id="2050" creationId="{18D6A86E-5537-01A1-96DF-89F70B6F38AE}"/>
          </ac:picMkLst>
        </pc:picChg>
        <pc:picChg chg="add mod modCrop">
          <ac:chgData name="冠辰 李" userId="a9b44f5b934ee55f" providerId="LiveId" clId="{0EBC3572-1EDC-4BA5-A5AE-F6E30B75E094}" dt="2024-05-13T01:03:47.493" v="6110" actId="1037"/>
          <ac:picMkLst>
            <pc:docMk/>
            <pc:sldMk cId="481752077" sldId="335"/>
            <ac:picMk id="2051" creationId="{7754FA48-BBF1-3FD5-B54F-D4F7EC769140}"/>
          </ac:picMkLst>
        </pc:picChg>
        <pc:picChg chg="add mod modCrop">
          <ac:chgData name="冠辰 李" userId="a9b44f5b934ee55f" providerId="LiveId" clId="{0EBC3572-1EDC-4BA5-A5AE-F6E30B75E094}" dt="2024-05-12T14:30:14.393" v="5086" actId="12788"/>
          <ac:picMkLst>
            <pc:docMk/>
            <pc:sldMk cId="481752077" sldId="335"/>
            <ac:picMk id="2053" creationId="{E888AC6C-615A-9D2B-73F9-704433F21A24}"/>
          </ac:picMkLst>
        </pc:picChg>
        <pc:picChg chg="add del mod">
          <ac:chgData name="冠辰 李" userId="a9b44f5b934ee55f" providerId="LiveId" clId="{0EBC3572-1EDC-4BA5-A5AE-F6E30B75E094}" dt="2024-05-12T14:17:22.072" v="4951" actId="478"/>
          <ac:picMkLst>
            <pc:docMk/>
            <pc:sldMk cId="481752077" sldId="335"/>
            <ac:picMk id="2054" creationId="{44919593-AEA6-69A5-6D32-35485A10FDFB}"/>
          </ac:picMkLst>
        </pc:picChg>
        <pc:picChg chg="add mod">
          <ac:chgData name="冠辰 李" userId="a9b44f5b934ee55f" providerId="LiveId" clId="{0EBC3572-1EDC-4BA5-A5AE-F6E30B75E094}" dt="2024-05-13T08:43:37.800" v="10131" actId="1036"/>
          <ac:picMkLst>
            <pc:docMk/>
            <pc:sldMk cId="481752077" sldId="335"/>
            <ac:picMk id="2057" creationId="{BA19A006-51E1-1764-192D-A9229791E029}"/>
          </ac:picMkLst>
        </pc:picChg>
        <pc:picChg chg="add mod">
          <ac:chgData name="冠辰 李" userId="a9b44f5b934ee55f" providerId="LiveId" clId="{0EBC3572-1EDC-4BA5-A5AE-F6E30B75E094}" dt="2024-05-12T15:09:53.436" v="5883" actId="1036"/>
          <ac:picMkLst>
            <pc:docMk/>
            <pc:sldMk cId="481752077" sldId="335"/>
            <ac:picMk id="2058" creationId="{DE722DCA-507B-6A05-86F6-EFA5E68C7F52}"/>
          </ac:picMkLst>
        </pc:picChg>
        <pc:picChg chg="add mod">
          <ac:chgData name="冠辰 李" userId="a9b44f5b934ee55f" providerId="LiveId" clId="{0EBC3572-1EDC-4BA5-A5AE-F6E30B75E094}" dt="2024-05-12T15:09:51.843" v="5881" actId="1036"/>
          <ac:picMkLst>
            <pc:docMk/>
            <pc:sldMk cId="481752077" sldId="335"/>
            <ac:picMk id="2060" creationId="{EB559F71-81F6-19D8-B21F-D925D8D0369C}"/>
          </ac:picMkLst>
        </pc:picChg>
        <pc:picChg chg="add mod">
          <ac:chgData name="冠辰 李" userId="a9b44f5b934ee55f" providerId="LiveId" clId="{0EBC3572-1EDC-4BA5-A5AE-F6E30B75E094}" dt="2024-05-12T14:43:26.236" v="5268" actId="465"/>
          <ac:picMkLst>
            <pc:docMk/>
            <pc:sldMk cId="481752077" sldId="335"/>
            <ac:picMk id="2062" creationId="{2F5B5568-2A4B-BCD5-2E96-7D7FB06F1AD2}"/>
          </ac:picMkLst>
        </pc:picChg>
        <pc:picChg chg="add mod">
          <ac:chgData name="冠辰 李" userId="a9b44f5b934ee55f" providerId="LiveId" clId="{0EBC3572-1EDC-4BA5-A5AE-F6E30B75E094}" dt="2024-05-12T14:39:34.192" v="5225" actId="1076"/>
          <ac:picMkLst>
            <pc:docMk/>
            <pc:sldMk cId="481752077" sldId="335"/>
            <ac:picMk id="2063" creationId="{81407CF3-D839-DD68-467E-9F954E84309A}"/>
          </ac:picMkLst>
        </pc:picChg>
        <pc:picChg chg="add mod">
          <ac:chgData name="冠辰 李" userId="a9b44f5b934ee55f" providerId="LiveId" clId="{0EBC3572-1EDC-4BA5-A5AE-F6E30B75E094}" dt="2024-05-12T15:09:50.122" v="5878" actId="1036"/>
          <ac:picMkLst>
            <pc:docMk/>
            <pc:sldMk cId="481752077" sldId="335"/>
            <ac:picMk id="2066" creationId="{3422DB4D-FFAE-691C-325E-29A397437F67}"/>
          </ac:picMkLst>
        </pc:picChg>
        <pc:picChg chg="add mod">
          <ac:chgData name="冠辰 李" userId="a9b44f5b934ee55f" providerId="LiveId" clId="{0EBC3572-1EDC-4BA5-A5AE-F6E30B75E094}" dt="2024-05-12T15:09:56.324" v="5886" actId="1036"/>
          <ac:picMkLst>
            <pc:docMk/>
            <pc:sldMk cId="481752077" sldId="335"/>
            <ac:picMk id="2068" creationId="{E6DEE1C5-2730-70BF-6CCB-F6D0A7A22D80}"/>
          </ac:picMkLst>
        </pc:picChg>
        <pc:picChg chg="add mod">
          <ac:chgData name="冠辰 李" userId="a9b44f5b934ee55f" providerId="LiveId" clId="{0EBC3572-1EDC-4BA5-A5AE-F6E30B75E094}" dt="2024-05-12T15:09:46.371" v="5874" actId="1036"/>
          <ac:picMkLst>
            <pc:docMk/>
            <pc:sldMk cId="481752077" sldId="335"/>
            <ac:picMk id="2070" creationId="{42140F24-A3C5-48F7-882B-1437E0E64EC6}"/>
          </ac:picMkLst>
        </pc:picChg>
        <pc:picChg chg="add del mod">
          <ac:chgData name="冠辰 李" userId="a9b44f5b934ee55f" providerId="LiveId" clId="{0EBC3572-1EDC-4BA5-A5AE-F6E30B75E094}" dt="2024-05-12T14:48:01.871" v="5303" actId="478"/>
          <ac:picMkLst>
            <pc:docMk/>
            <pc:sldMk cId="481752077" sldId="335"/>
            <ac:picMk id="2096" creationId="{8BFC7EB9-33BB-19F3-604D-77CD8474F0F9}"/>
          </ac:picMkLst>
        </pc:picChg>
        <pc:picChg chg="add mod">
          <ac:chgData name="冠辰 李" userId="a9b44f5b934ee55f" providerId="LiveId" clId="{0EBC3572-1EDC-4BA5-A5AE-F6E30B75E094}" dt="2024-05-12T14:52:24.816" v="5386" actId="12788"/>
          <ac:picMkLst>
            <pc:docMk/>
            <pc:sldMk cId="481752077" sldId="335"/>
            <ac:picMk id="2097" creationId="{56B4C7B7-8D80-584F-1238-1010A9F4338D}"/>
          </ac:picMkLst>
        </pc:picChg>
        <pc:picChg chg="add mod">
          <ac:chgData name="冠辰 李" userId="a9b44f5b934ee55f" providerId="LiveId" clId="{0EBC3572-1EDC-4BA5-A5AE-F6E30B75E094}" dt="2024-05-12T15:10:12.161" v="5888" actId="1038"/>
          <ac:picMkLst>
            <pc:docMk/>
            <pc:sldMk cId="481752077" sldId="335"/>
            <ac:picMk id="2098" creationId="{850F2A6C-98CE-F299-6E97-55345DBAF069}"/>
          </ac:picMkLst>
        </pc:picChg>
        <pc:picChg chg="add del mod">
          <ac:chgData name="冠辰 李" userId="a9b44f5b934ee55f" providerId="LiveId" clId="{0EBC3572-1EDC-4BA5-A5AE-F6E30B75E094}" dt="2024-05-12T15:00:07.615" v="5660" actId="478"/>
          <ac:picMkLst>
            <pc:docMk/>
            <pc:sldMk cId="481752077" sldId="335"/>
            <ac:picMk id="2099" creationId="{AD6BCEA4-9CD1-50F8-16BF-C9E78FEFBE6C}"/>
          </ac:picMkLst>
        </pc:picChg>
        <pc:picChg chg="add mod">
          <ac:chgData name="冠辰 李" userId="a9b44f5b934ee55f" providerId="LiveId" clId="{0EBC3572-1EDC-4BA5-A5AE-F6E30B75E094}" dt="2024-05-12T15:00:41.240" v="5679" actId="1035"/>
          <ac:picMkLst>
            <pc:docMk/>
            <pc:sldMk cId="481752077" sldId="335"/>
            <ac:picMk id="2114" creationId="{33A831ED-9115-C097-CFC9-6E238A4AB0BC}"/>
          </ac:picMkLst>
        </pc:picChg>
        <pc:picChg chg="add del mod">
          <ac:chgData name="冠辰 李" userId="a9b44f5b934ee55f" providerId="LiveId" clId="{0EBC3572-1EDC-4BA5-A5AE-F6E30B75E094}" dt="2024-05-13T01:02:38.907" v="6018" actId="478"/>
          <ac:picMkLst>
            <pc:docMk/>
            <pc:sldMk cId="481752077" sldId="335"/>
            <ac:picMk id="2124" creationId="{9D99E687-6676-BB60-54BC-1C32056A5D0F}"/>
          </ac:picMkLst>
        </pc:picChg>
        <pc:picChg chg="add mod">
          <ac:chgData name="冠辰 李" userId="a9b44f5b934ee55f" providerId="LiveId" clId="{0EBC3572-1EDC-4BA5-A5AE-F6E30B75E094}" dt="2024-05-13T01:03:38.928" v="6106" actId="1035"/>
          <ac:picMkLst>
            <pc:docMk/>
            <pc:sldMk cId="481752077" sldId="335"/>
            <ac:picMk id="2125" creationId="{BE03D632-A9C8-D2A6-E1C6-3D9CF334A942}"/>
          </ac:picMkLst>
        </pc:picChg>
        <pc:cxnChg chg="del mod topLvl">
          <ac:chgData name="冠辰 李" userId="a9b44f5b934ee55f" providerId="LiveId" clId="{0EBC3572-1EDC-4BA5-A5AE-F6E30B75E094}" dt="2024-05-12T13:35:43.492" v="4669" actId="478"/>
          <ac:cxnSpMkLst>
            <pc:docMk/>
            <pc:sldMk cId="481752077" sldId="335"/>
            <ac:cxnSpMk id="14" creationId="{A4BC8107-45E3-0145-5DC0-D9E39FA396D1}"/>
          </ac:cxnSpMkLst>
        </pc:cxnChg>
        <pc:cxnChg chg="del mod topLvl">
          <ac:chgData name="冠辰 李" userId="a9b44f5b934ee55f" providerId="LiveId" clId="{0EBC3572-1EDC-4BA5-A5AE-F6E30B75E094}" dt="2024-05-12T12:55:41.102" v="4658" actId="478"/>
          <ac:cxnSpMkLst>
            <pc:docMk/>
            <pc:sldMk cId="481752077" sldId="335"/>
            <ac:cxnSpMk id="15" creationId="{C4B08E42-94AF-11E9-B211-D4E479FACFE8}"/>
          </ac:cxnSpMkLst>
        </pc:cxnChg>
        <pc:cxnChg chg="del mod topLvl">
          <ac:chgData name="冠辰 李" userId="a9b44f5b934ee55f" providerId="LiveId" clId="{0EBC3572-1EDC-4BA5-A5AE-F6E30B75E094}" dt="2024-05-12T13:35:43.492" v="4669" actId="478"/>
          <ac:cxnSpMkLst>
            <pc:docMk/>
            <pc:sldMk cId="481752077" sldId="335"/>
            <ac:cxnSpMk id="16" creationId="{71C0088C-3E2B-EABF-C48E-ED817F743DBB}"/>
          </ac:cxnSpMkLst>
        </pc:cxnChg>
        <pc:cxnChg chg="del mod topLvl">
          <ac:chgData name="冠辰 李" userId="a9b44f5b934ee55f" providerId="LiveId" clId="{0EBC3572-1EDC-4BA5-A5AE-F6E30B75E094}" dt="2024-05-12T13:35:43.492" v="4669" actId="478"/>
          <ac:cxnSpMkLst>
            <pc:docMk/>
            <pc:sldMk cId="481752077" sldId="335"/>
            <ac:cxnSpMk id="17" creationId="{B378E523-8385-CF9E-D022-F71C0920BC1A}"/>
          </ac:cxnSpMkLst>
        </pc:cxnChg>
        <pc:cxnChg chg="del mod topLvl">
          <ac:chgData name="冠辰 李" userId="a9b44f5b934ee55f" providerId="LiveId" clId="{0EBC3572-1EDC-4BA5-A5AE-F6E30B75E094}" dt="2024-05-12T12:55:23.124" v="4656" actId="478"/>
          <ac:cxnSpMkLst>
            <pc:docMk/>
            <pc:sldMk cId="481752077" sldId="335"/>
            <ac:cxnSpMk id="19" creationId="{175EAA87-6D2F-F1F9-F537-F3CBA3B73FC7}"/>
          </ac:cxnSpMkLst>
        </pc:cxnChg>
        <pc:cxnChg chg="add mod">
          <ac:chgData name="冠辰 李" userId="a9b44f5b934ee55f" providerId="LiveId" clId="{0EBC3572-1EDC-4BA5-A5AE-F6E30B75E094}" dt="2024-05-12T13:37:54.526" v="4744" actId="1036"/>
          <ac:cxnSpMkLst>
            <pc:docMk/>
            <pc:sldMk cId="481752077" sldId="335"/>
            <ac:cxnSpMk id="43" creationId="{99A2D781-3030-F22D-949E-2946EBA53158}"/>
          </ac:cxnSpMkLst>
        </pc:cxnChg>
        <pc:cxnChg chg="add del mod">
          <ac:chgData name="冠辰 李" userId="a9b44f5b934ee55f" providerId="LiveId" clId="{0EBC3572-1EDC-4BA5-A5AE-F6E30B75E094}" dt="2024-05-12T13:37:58.170" v="4745" actId="478"/>
          <ac:cxnSpMkLst>
            <pc:docMk/>
            <pc:sldMk cId="481752077" sldId="335"/>
            <ac:cxnSpMk id="48" creationId="{5B435E8A-B96C-B8C4-A322-C604993425A7}"/>
          </ac:cxnSpMkLst>
        </pc:cxnChg>
        <pc:cxnChg chg="add mod">
          <ac:chgData name="冠辰 李" userId="a9b44f5b934ee55f" providerId="LiveId" clId="{0EBC3572-1EDC-4BA5-A5AE-F6E30B75E094}" dt="2024-05-12T13:38:04.738" v="4747" actId="1076"/>
          <ac:cxnSpMkLst>
            <pc:docMk/>
            <pc:sldMk cId="481752077" sldId="335"/>
            <ac:cxnSpMk id="49" creationId="{003A2B31-2160-6BC4-B05A-AC6F8F314ADD}"/>
          </ac:cxnSpMkLst>
        </pc:cxnChg>
        <pc:cxnChg chg="add mod">
          <ac:chgData name="冠辰 李" userId="a9b44f5b934ee55f" providerId="LiveId" clId="{0EBC3572-1EDC-4BA5-A5AE-F6E30B75E094}" dt="2024-05-12T13:38:18.270" v="4759" actId="1036"/>
          <ac:cxnSpMkLst>
            <pc:docMk/>
            <pc:sldMk cId="481752077" sldId="335"/>
            <ac:cxnSpMk id="50" creationId="{4944A938-E260-4D03-3A9D-84E860FECD4A}"/>
          </ac:cxnSpMkLst>
        </pc:cxnChg>
        <pc:cxnChg chg="mod">
          <ac:chgData name="冠辰 李" userId="a9b44f5b934ee55f" providerId="LiveId" clId="{0EBC3572-1EDC-4BA5-A5AE-F6E30B75E094}" dt="2024-05-12T14:45:53.251" v="5277"/>
          <ac:cxnSpMkLst>
            <pc:docMk/>
            <pc:sldMk cId="481752077" sldId="335"/>
            <ac:cxnSpMk id="2065" creationId="{0E6C2486-C5E5-1E18-4662-5A7CC6DB879C}"/>
          </ac:cxnSpMkLst>
        </pc:cxnChg>
        <pc:cxnChg chg="mod">
          <ac:chgData name="冠辰 李" userId="a9b44f5b934ee55f" providerId="LiveId" clId="{0EBC3572-1EDC-4BA5-A5AE-F6E30B75E094}" dt="2024-05-12T14:45:53.251" v="5277"/>
          <ac:cxnSpMkLst>
            <pc:docMk/>
            <pc:sldMk cId="481752077" sldId="335"/>
            <ac:cxnSpMk id="2067" creationId="{D577A657-C79C-984D-B500-F584F947BC82}"/>
          </ac:cxnSpMkLst>
        </pc:cxnChg>
        <pc:cxnChg chg="mod">
          <ac:chgData name="冠辰 李" userId="a9b44f5b934ee55f" providerId="LiveId" clId="{0EBC3572-1EDC-4BA5-A5AE-F6E30B75E094}" dt="2024-05-12T14:45:59.468" v="5278"/>
          <ac:cxnSpMkLst>
            <pc:docMk/>
            <pc:sldMk cId="481752077" sldId="335"/>
            <ac:cxnSpMk id="2082" creationId="{58AC9567-890D-EF90-B5D4-CC9A54447ED1}"/>
          </ac:cxnSpMkLst>
        </pc:cxnChg>
        <pc:cxnChg chg="mod">
          <ac:chgData name="冠辰 李" userId="a9b44f5b934ee55f" providerId="LiveId" clId="{0EBC3572-1EDC-4BA5-A5AE-F6E30B75E094}" dt="2024-05-12T14:45:59.468" v="5278"/>
          <ac:cxnSpMkLst>
            <pc:docMk/>
            <pc:sldMk cId="481752077" sldId="335"/>
            <ac:cxnSpMk id="2083" creationId="{60F42FD3-7419-6082-20E7-5E731FDFF73C}"/>
          </ac:cxnSpMkLst>
        </pc:cxnChg>
        <pc:cxnChg chg="add mod">
          <ac:chgData name="冠辰 李" userId="a9b44f5b934ee55f" providerId="LiveId" clId="{0EBC3572-1EDC-4BA5-A5AE-F6E30B75E094}" dt="2024-05-12T15:00:47.417" v="5684" actId="1035"/>
          <ac:cxnSpMkLst>
            <pc:docMk/>
            <pc:sldMk cId="481752077" sldId="335"/>
            <ac:cxnSpMk id="2106" creationId="{0B526540-15B0-122F-6C07-E6EC184C45C6}"/>
          </ac:cxnSpMkLst>
        </pc:cxnChg>
        <pc:cxnChg chg="add mod">
          <ac:chgData name="冠辰 李" userId="a9b44f5b934ee55f" providerId="LiveId" clId="{0EBC3572-1EDC-4BA5-A5AE-F6E30B75E094}" dt="2024-05-13T01:04:56.140" v="6152" actId="1036"/>
          <ac:cxnSpMkLst>
            <pc:docMk/>
            <pc:sldMk cId="481752077" sldId="335"/>
            <ac:cxnSpMk id="2126" creationId="{CD6C369F-4960-03DD-8F19-D5A7D22B0CC9}"/>
          </ac:cxnSpMkLst>
        </pc:cxnChg>
      </pc:sldChg>
      <pc:sldChg chg="add del">
        <pc:chgData name="冠辰 李" userId="a9b44f5b934ee55f" providerId="LiveId" clId="{0EBC3572-1EDC-4BA5-A5AE-F6E30B75E094}" dt="2024-05-12T15:09:06.701" v="5870" actId="47"/>
        <pc:sldMkLst>
          <pc:docMk/>
          <pc:sldMk cId="633925157" sldId="336"/>
        </pc:sldMkLst>
      </pc:sldChg>
      <pc:sldChg chg="addSp delSp modSp new mod modNotes modNotesTx">
        <pc:chgData name="冠辰 李" userId="a9b44f5b934ee55f" providerId="LiveId" clId="{0EBC3572-1EDC-4BA5-A5AE-F6E30B75E094}" dt="2024-05-22T04:09:52.395" v="13277" actId="20577"/>
        <pc:sldMkLst>
          <pc:docMk/>
          <pc:sldMk cId="3133403967" sldId="336"/>
        </pc:sldMkLst>
        <pc:spChg chg="add mod">
          <ac:chgData name="冠辰 李" userId="a9b44f5b934ee55f" providerId="LiveId" clId="{0EBC3572-1EDC-4BA5-A5AE-F6E30B75E094}" dt="2024-05-22T04:09:52.395" v="13277" actId="20577"/>
          <ac:spMkLst>
            <pc:docMk/>
            <pc:sldMk cId="3133403967" sldId="336"/>
            <ac:spMk id="2" creationId="{3EB47C4D-6587-C793-688E-B30D480E7AD8}"/>
          </ac:spMkLst>
        </pc:spChg>
        <pc:spChg chg="del">
          <ac:chgData name="冠辰 李" userId="a9b44f5b934ee55f" providerId="LiveId" clId="{0EBC3572-1EDC-4BA5-A5AE-F6E30B75E094}" dt="2024-05-13T00:34:23.263" v="5891" actId="478"/>
          <ac:spMkLst>
            <pc:docMk/>
            <pc:sldMk cId="3133403967" sldId="336"/>
            <ac:spMk id="2" creationId="{BE15CAD5-636D-DED4-3F26-76ADD28DA73E}"/>
          </ac:spMkLst>
        </pc:spChg>
        <pc:spChg chg="del">
          <ac:chgData name="冠辰 李" userId="a9b44f5b934ee55f" providerId="LiveId" clId="{0EBC3572-1EDC-4BA5-A5AE-F6E30B75E094}" dt="2024-05-13T00:34:22.877" v="5890" actId="478"/>
          <ac:spMkLst>
            <pc:docMk/>
            <pc:sldMk cId="3133403967" sldId="336"/>
            <ac:spMk id="3" creationId="{D40725EC-A32E-9FA3-D67A-AD20584EADF1}"/>
          </ac:spMkLst>
        </pc:spChg>
        <pc:spChg chg="mod">
          <ac:chgData name="冠辰 李" userId="a9b44f5b934ee55f" providerId="LiveId" clId="{0EBC3572-1EDC-4BA5-A5AE-F6E30B75E094}" dt="2024-05-13T00:35:49.639" v="5976" actId="20577"/>
          <ac:spMkLst>
            <pc:docMk/>
            <pc:sldMk cId="3133403967" sldId="336"/>
            <ac:spMk id="7" creationId="{7B5FC365-EFA5-291C-37CE-AD3B5F05F679}"/>
          </ac:spMkLst>
        </pc:spChg>
        <pc:spChg chg="mod">
          <ac:chgData name="冠辰 李" userId="a9b44f5b934ee55f" providerId="LiveId" clId="{0EBC3572-1EDC-4BA5-A5AE-F6E30B75E094}" dt="2024-05-13T00:55:33.560" v="5989" actId="2711"/>
          <ac:spMkLst>
            <pc:docMk/>
            <pc:sldMk cId="3133403967" sldId="336"/>
            <ac:spMk id="12" creationId="{71964ED7-738C-17AD-2379-9CDCE69A73EC}"/>
          </ac:spMkLst>
        </pc:spChg>
        <pc:spChg chg="mod">
          <ac:chgData name="冠辰 李" userId="a9b44f5b934ee55f" providerId="LiveId" clId="{0EBC3572-1EDC-4BA5-A5AE-F6E30B75E094}" dt="2024-05-13T01:17:51.246" v="6445" actId="948"/>
          <ac:spMkLst>
            <pc:docMk/>
            <pc:sldMk cId="3133403967" sldId="336"/>
            <ac:spMk id="13" creationId="{E546965B-5CAB-922C-C209-B6D1C8D2868C}"/>
          </ac:spMkLst>
        </pc:spChg>
        <pc:spChg chg="mod">
          <ac:chgData name="冠辰 李" userId="a9b44f5b934ee55f" providerId="LiveId" clId="{0EBC3572-1EDC-4BA5-A5AE-F6E30B75E094}" dt="2024-05-13T00:55:22.121" v="5977" actId="2711"/>
          <ac:spMkLst>
            <pc:docMk/>
            <pc:sldMk cId="3133403967" sldId="336"/>
            <ac:spMk id="14" creationId="{C6E7F67E-FC9A-F73C-6665-3AC6E1876051}"/>
          </ac:spMkLst>
        </pc:spChg>
        <pc:spChg chg="mod">
          <ac:chgData name="冠辰 李" userId="a9b44f5b934ee55f" providerId="LiveId" clId="{0EBC3572-1EDC-4BA5-A5AE-F6E30B75E094}" dt="2024-05-13T07:02:54.551" v="7959" actId="20577"/>
          <ac:spMkLst>
            <pc:docMk/>
            <pc:sldMk cId="3133403967" sldId="336"/>
            <ac:spMk id="15" creationId="{40E53F49-E336-9FCF-4014-5A478C75E9C7}"/>
          </ac:spMkLst>
        </pc:spChg>
        <pc:spChg chg="add mod">
          <ac:chgData name="冠辰 李" userId="a9b44f5b934ee55f" providerId="LiveId" clId="{0EBC3572-1EDC-4BA5-A5AE-F6E30B75E094}" dt="2024-05-13T00:34:39.861" v="5893"/>
          <ac:spMkLst>
            <pc:docMk/>
            <pc:sldMk cId="3133403967" sldId="336"/>
            <ac:spMk id="16" creationId="{699342B2-22BB-C5EA-BEFB-8D624856856C}"/>
          </ac:spMkLst>
        </pc:spChg>
        <pc:spChg chg="add mod">
          <ac:chgData name="冠辰 李" userId="a9b44f5b934ee55f" providerId="LiveId" clId="{0EBC3572-1EDC-4BA5-A5AE-F6E30B75E094}" dt="2024-05-13T00:34:49.883" v="5920" actId="20577"/>
          <ac:spMkLst>
            <pc:docMk/>
            <pc:sldMk cId="3133403967" sldId="336"/>
            <ac:spMk id="17" creationId="{43ADF206-5AF2-6FD3-244D-5C0CA1C12A77}"/>
          </ac:spMkLst>
        </pc:spChg>
        <pc:grpChg chg="add mod">
          <ac:chgData name="冠辰 李" userId="a9b44f5b934ee55f" providerId="LiveId" clId="{0EBC3572-1EDC-4BA5-A5AE-F6E30B75E094}" dt="2024-05-13T00:34:56.421" v="5921" actId="1076"/>
          <ac:grpSpMkLst>
            <pc:docMk/>
            <pc:sldMk cId="3133403967" sldId="336"/>
            <ac:grpSpMk id="4" creationId="{87E2F224-9997-F8B4-0D9D-A5E70EB70A6F}"/>
          </ac:grpSpMkLst>
        </pc:grpChg>
        <pc:grpChg chg="mod">
          <ac:chgData name="冠辰 李" userId="a9b44f5b934ee55f" providerId="LiveId" clId="{0EBC3572-1EDC-4BA5-A5AE-F6E30B75E094}" dt="2024-05-13T00:34:24.194" v="5892"/>
          <ac:grpSpMkLst>
            <pc:docMk/>
            <pc:sldMk cId="3133403967" sldId="336"/>
            <ac:grpSpMk id="5" creationId="{11E6E71D-609A-5587-F644-A9F1906C4281}"/>
          </ac:grpSpMkLst>
        </pc:grpChg>
        <pc:grpChg chg="mod">
          <ac:chgData name="冠辰 李" userId="a9b44f5b934ee55f" providerId="LiveId" clId="{0EBC3572-1EDC-4BA5-A5AE-F6E30B75E094}" dt="2024-05-13T00:34:24.194" v="5892"/>
          <ac:grpSpMkLst>
            <pc:docMk/>
            <pc:sldMk cId="3133403967" sldId="336"/>
            <ac:grpSpMk id="6" creationId="{359ED839-BBE6-71DC-EFEB-E87E62B05BBF}"/>
          </ac:grpSpMkLst>
        </pc:grpChg>
        <pc:cxnChg chg="mod">
          <ac:chgData name="冠辰 李" userId="a9b44f5b934ee55f" providerId="LiveId" clId="{0EBC3572-1EDC-4BA5-A5AE-F6E30B75E094}" dt="2024-05-13T00:34:24.194" v="5892"/>
          <ac:cxnSpMkLst>
            <pc:docMk/>
            <pc:sldMk cId="3133403967" sldId="336"/>
            <ac:cxnSpMk id="8" creationId="{F589A6BA-10C8-6F5E-12C3-06C3C2E162E2}"/>
          </ac:cxnSpMkLst>
        </pc:cxnChg>
        <pc:cxnChg chg="mod">
          <ac:chgData name="冠辰 李" userId="a9b44f5b934ee55f" providerId="LiveId" clId="{0EBC3572-1EDC-4BA5-A5AE-F6E30B75E094}" dt="2024-05-13T00:34:24.194" v="5892"/>
          <ac:cxnSpMkLst>
            <pc:docMk/>
            <pc:sldMk cId="3133403967" sldId="336"/>
            <ac:cxnSpMk id="9" creationId="{83A356DB-0FA2-57BB-8F34-5E76BAE6ED7B}"/>
          </ac:cxnSpMkLst>
        </pc:cxnChg>
        <pc:cxnChg chg="mod">
          <ac:chgData name="冠辰 李" userId="a9b44f5b934ee55f" providerId="LiveId" clId="{0EBC3572-1EDC-4BA5-A5AE-F6E30B75E094}" dt="2024-05-13T00:34:24.194" v="5892"/>
          <ac:cxnSpMkLst>
            <pc:docMk/>
            <pc:sldMk cId="3133403967" sldId="336"/>
            <ac:cxnSpMk id="10" creationId="{BA712E58-A588-D6A1-6FB0-8FE56B11FF3B}"/>
          </ac:cxnSpMkLst>
        </pc:cxnChg>
        <pc:cxnChg chg="mod">
          <ac:chgData name="冠辰 李" userId="a9b44f5b934ee55f" providerId="LiveId" clId="{0EBC3572-1EDC-4BA5-A5AE-F6E30B75E094}" dt="2024-05-13T00:55:25.292" v="5979" actId="1076"/>
          <ac:cxnSpMkLst>
            <pc:docMk/>
            <pc:sldMk cId="3133403967" sldId="336"/>
            <ac:cxnSpMk id="11" creationId="{3E73501A-DBDE-05BF-BBBF-65AB839A2813}"/>
          </ac:cxnSpMkLst>
        </pc:cxnChg>
      </pc:sldChg>
      <pc:sldChg chg="addSp modSp add mod">
        <pc:chgData name="冠辰 李" userId="a9b44f5b934ee55f" providerId="LiveId" clId="{0EBC3572-1EDC-4BA5-A5AE-F6E30B75E094}" dt="2024-05-22T04:09:39.675" v="13263" actId="20577"/>
        <pc:sldMkLst>
          <pc:docMk/>
          <pc:sldMk cId="2638605043" sldId="337"/>
        </pc:sldMkLst>
        <pc:spChg chg="mod">
          <ac:chgData name="冠辰 李" userId="a9b44f5b934ee55f" providerId="LiveId" clId="{0EBC3572-1EDC-4BA5-A5AE-F6E30B75E094}" dt="2024-05-13T01:37:51.457" v="6916" actId="20577"/>
          <ac:spMkLst>
            <pc:docMk/>
            <pc:sldMk cId="2638605043" sldId="337"/>
            <ac:spMk id="6" creationId="{67C4FD1B-652D-5B8F-1989-8EFC83A63B1E}"/>
          </ac:spMkLst>
        </pc:spChg>
        <pc:spChg chg="add mod">
          <ac:chgData name="冠辰 李" userId="a9b44f5b934ee55f" providerId="LiveId" clId="{0EBC3572-1EDC-4BA5-A5AE-F6E30B75E094}" dt="2024-05-22T04:09:39.675" v="13263" actId="20577"/>
          <ac:spMkLst>
            <pc:docMk/>
            <pc:sldMk cId="2638605043" sldId="337"/>
            <ac:spMk id="8" creationId="{7FAC0195-D83B-1F22-52E8-3F4F7D05BFFC}"/>
          </ac:spMkLst>
        </pc:spChg>
        <pc:picChg chg="add mod">
          <ac:chgData name="冠辰 李" userId="a9b44f5b934ee55f" providerId="LiveId" clId="{0EBC3572-1EDC-4BA5-A5AE-F6E30B75E094}" dt="2024-05-13T01:38:17.909" v="6919" actId="1076"/>
          <ac:picMkLst>
            <pc:docMk/>
            <pc:sldMk cId="2638605043" sldId="337"/>
            <ac:picMk id="7" creationId="{E999824A-C56B-FCCF-6358-1A85F7874A08}"/>
          </ac:picMkLst>
        </pc:picChg>
      </pc:sldChg>
      <pc:sldChg chg="add del">
        <pc:chgData name="冠辰 李" userId="a9b44f5b934ee55f" providerId="LiveId" clId="{0EBC3572-1EDC-4BA5-A5AE-F6E30B75E094}" dt="2024-05-13T08:27:24.695" v="10064" actId="47"/>
        <pc:sldMkLst>
          <pc:docMk/>
          <pc:sldMk cId="781289257" sldId="338"/>
        </pc:sldMkLst>
      </pc:sldChg>
      <pc:sldChg chg="addSp delSp modSp add mod modNotesTx">
        <pc:chgData name="冠辰 李" userId="a9b44f5b934ee55f" providerId="LiveId" clId="{0EBC3572-1EDC-4BA5-A5AE-F6E30B75E094}" dt="2024-05-22T08:36:16.927" v="13311" actId="14100"/>
        <pc:sldMkLst>
          <pc:docMk/>
          <pc:sldMk cId="2180531947" sldId="339"/>
        </pc:sldMkLst>
        <pc:spChg chg="add mod">
          <ac:chgData name="冠辰 李" userId="a9b44f5b934ee55f" providerId="LiveId" clId="{0EBC3572-1EDC-4BA5-A5AE-F6E30B75E094}" dt="2024-05-22T04:08:25.597" v="13177" actId="20577"/>
          <ac:spMkLst>
            <pc:docMk/>
            <pc:sldMk cId="2180531947" sldId="339"/>
            <ac:spMk id="2" creationId="{62921575-C281-4F78-95B1-A6EE04726950}"/>
          </ac:spMkLst>
        </pc:spChg>
        <pc:spChg chg="del">
          <ac:chgData name="冠辰 李" userId="a9b44f5b934ee55f" providerId="LiveId" clId="{0EBC3572-1EDC-4BA5-A5AE-F6E30B75E094}" dt="2024-05-13T07:46:48.202" v="9002" actId="478"/>
          <ac:spMkLst>
            <pc:docMk/>
            <pc:sldMk cId="2180531947" sldId="339"/>
            <ac:spMk id="3" creationId="{D3F2C728-2624-AA44-B652-716D95787D6E}"/>
          </ac:spMkLst>
        </pc:spChg>
        <pc:spChg chg="mod">
          <ac:chgData name="冠辰 李" userId="a9b44f5b934ee55f" providerId="LiveId" clId="{0EBC3572-1EDC-4BA5-A5AE-F6E30B75E094}" dt="2024-05-13T07:48:09.801" v="9036"/>
          <ac:spMkLst>
            <pc:docMk/>
            <pc:sldMk cId="2180531947" sldId="339"/>
            <ac:spMk id="4" creationId="{C8F03954-9660-4703-4D49-F835E8E1DACD}"/>
          </ac:spMkLst>
        </pc:spChg>
        <pc:spChg chg="mod">
          <ac:chgData name="冠辰 李" userId="a9b44f5b934ee55f" providerId="LiveId" clId="{0EBC3572-1EDC-4BA5-A5AE-F6E30B75E094}" dt="2024-05-13T07:48:09.801" v="9036"/>
          <ac:spMkLst>
            <pc:docMk/>
            <pc:sldMk cId="2180531947" sldId="339"/>
            <ac:spMk id="5" creationId="{0887D8C3-EFE3-4F03-93EA-E2381E1D4E33}"/>
          </ac:spMkLst>
        </pc:spChg>
        <pc:spChg chg="mod">
          <ac:chgData name="冠辰 李" userId="a9b44f5b934ee55f" providerId="LiveId" clId="{0EBC3572-1EDC-4BA5-A5AE-F6E30B75E094}" dt="2024-05-13T07:48:09.801" v="9036"/>
          <ac:spMkLst>
            <pc:docMk/>
            <pc:sldMk cId="2180531947" sldId="339"/>
            <ac:spMk id="6" creationId="{D84E7E64-96DD-BEE8-C343-0F6D32E4A195}"/>
          </ac:spMkLst>
        </pc:spChg>
        <pc:spChg chg="mod">
          <ac:chgData name="冠辰 李" userId="a9b44f5b934ee55f" providerId="LiveId" clId="{0EBC3572-1EDC-4BA5-A5AE-F6E30B75E094}" dt="2024-05-13T07:48:09.801" v="9036"/>
          <ac:spMkLst>
            <pc:docMk/>
            <pc:sldMk cId="2180531947" sldId="339"/>
            <ac:spMk id="7" creationId="{CA84601B-548D-18C6-EA9C-2CF38FD3034B}"/>
          </ac:spMkLst>
        </pc:spChg>
        <pc:spChg chg="mod">
          <ac:chgData name="冠辰 李" userId="a9b44f5b934ee55f" providerId="LiveId" clId="{0EBC3572-1EDC-4BA5-A5AE-F6E30B75E094}" dt="2024-05-13T07:48:09.801" v="9036"/>
          <ac:spMkLst>
            <pc:docMk/>
            <pc:sldMk cId="2180531947" sldId="339"/>
            <ac:spMk id="8" creationId="{A9497B3B-4674-F9FE-E94F-7396C3CF4F65}"/>
          </ac:spMkLst>
        </pc:spChg>
        <pc:spChg chg="del">
          <ac:chgData name="冠辰 李" userId="a9b44f5b934ee55f" providerId="LiveId" clId="{0EBC3572-1EDC-4BA5-A5AE-F6E30B75E094}" dt="2024-05-13T07:46:48.202" v="9002" actId="478"/>
          <ac:spMkLst>
            <pc:docMk/>
            <pc:sldMk cId="2180531947" sldId="339"/>
            <ac:spMk id="10" creationId="{B4E3208C-4E2F-5EE7-0CAF-2E21B90F8120}"/>
          </ac:spMkLst>
        </pc:spChg>
        <pc:spChg chg="del">
          <ac:chgData name="冠辰 李" userId="a9b44f5b934ee55f" providerId="LiveId" clId="{0EBC3572-1EDC-4BA5-A5AE-F6E30B75E094}" dt="2024-05-13T07:46:48.202" v="9002" actId="478"/>
          <ac:spMkLst>
            <pc:docMk/>
            <pc:sldMk cId="2180531947" sldId="339"/>
            <ac:spMk id="11" creationId="{1E4EEED1-7045-4106-1841-20B8A3902626}"/>
          </ac:spMkLst>
        </pc:spChg>
        <pc:spChg chg="del">
          <ac:chgData name="冠辰 李" userId="a9b44f5b934ee55f" providerId="LiveId" clId="{0EBC3572-1EDC-4BA5-A5AE-F6E30B75E094}" dt="2024-05-13T07:46:48.202" v="9002" actId="478"/>
          <ac:spMkLst>
            <pc:docMk/>
            <pc:sldMk cId="2180531947" sldId="339"/>
            <ac:spMk id="12" creationId="{1643219E-9C5D-8B21-8A4A-B87F551AF2AD}"/>
          </ac:spMkLst>
        </pc:spChg>
        <pc:spChg chg="del">
          <ac:chgData name="冠辰 李" userId="a9b44f5b934ee55f" providerId="LiveId" clId="{0EBC3572-1EDC-4BA5-A5AE-F6E30B75E094}" dt="2024-05-13T07:46:48.202" v="9002" actId="478"/>
          <ac:spMkLst>
            <pc:docMk/>
            <pc:sldMk cId="2180531947" sldId="339"/>
            <ac:spMk id="13" creationId="{A463BDBC-C800-A2D5-40DD-76E7E0C091E2}"/>
          </ac:spMkLst>
        </pc:spChg>
        <pc:spChg chg="del">
          <ac:chgData name="冠辰 李" userId="a9b44f5b934ee55f" providerId="LiveId" clId="{0EBC3572-1EDC-4BA5-A5AE-F6E30B75E094}" dt="2024-05-13T07:46:48.202" v="9002" actId="478"/>
          <ac:spMkLst>
            <pc:docMk/>
            <pc:sldMk cId="2180531947" sldId="339"/>
            <ac:spMk id="14" creationId="{34661411-0B8B-9E9A-E220-EC6306265DEB}"/>
          </ac:spMkLst>
        </pc:spChg>
        <pc:spChg chg="del">
          <ac:chgData name="冠辰 李" userId="a9b44f5b934ee55f" providerId="LiveId" clId="{0EBC3572-1EDC-4BA5-A5AE-F6E30B75E094}" dt="2024-05-13T07:46:48.202" v="9002" actId="478"/>
          <ac:spMkLst>
            <pc:docMk/>
            <pc:sldMk cId="2180531947" sldId="339"/>
            <ac:spMk id="15" creationId="{2CE5895F-7DFC-505E-4D5C-0087D7785B5F}"/>
          </ac:spMkLst>
        </pc:spChg>
        <pc:spChg chg="del">
          <ac:chgData name="冠辰 李" userId="a9b44f5b934ee55f" providerId="LiveId" clId="{0EBC3572-1EDC-4BA5-A5AE-F6E30B75E094}" dt="2024-05-13T07:46:48.202" v="9002" actId="478"/>
          <ac:spMkLst>
            <pc:docMk/>
            <pc:sldMk cId="2180531947" sldId="339"/>
            <ac:spMk id="16" creationId="{8C9CF9C2-2C29-A8D8-F7C3-E228E28B5AFD}"/>
          </ac:spMkLst>
        </pc:spChg>
        <pc:spChg chg="del">
          <ac:chgData name="冠辰 李" userId="a9b44f5b934ee55f" providerId="LiveId" clId="{0EBC3572-1EDC-4BA5-A5AE-F6E30B75E094}" dt="2024-05-13T07:46:48.202" v="9002" actId="478"/>
          <ac:spMkLst>
            <pc:docMk/>
            <pc:sldMk cId="2180531947" sldId="339"/>
            <ac:spMk id="17" creationId="{A20F8883-6BE1-BE3F-54DB-551625C8A85A}"/>
          </ac:spMkLst>
        </pc:spChg>
        <pc:spChg chg="del">
          <ac:chgData name="冠辰 李" userId="a9b44f5b934ee55f" providerId="LiveId" clId="{0EBC3572-1EDC-4BA5-A5AE-F6E30B75E094}" dt="2024-05-13T07:46:48.202" v="9002" actId="478"/>
          <ac:spMkLst>
            <pc:docMk/>
            <pc:sldMk cId="2180531947" sldId="339"/>
            <ac:spMk id="18" creationId="{34A1DD77-1955-2E20-D137-CDB1CA030D6B}"/>
          </ac:spMkLst>
        </pc:spChg>
        <pc:spChg chg="mod">
          <ac:chgData name="冠辰 李" userId="a9b44f5b934ee55f" providerId="LiveId" clId="{0EBC3572-1EDC-4BA5-A5AE-F6E30B75E094}" dt="2024-05-13T07:48:09.801" v="9036"/>
          <ac:spMkLst>
            <pc:docMk/>
            <pc:sldMk cId="2180531947" sldId="339"/>
            <ac:spMk id="19" creationId="{0BE30E13-8749-36A7-7177-65E688B529A8}"/>
          </ac:spMkLst>
        </pc:spChg>
        <pc:spChg chg="mod">
          <ac:chgData name="冠辰 李" userId="a9b44f5b934ee55f" providerId="LiveId" clId="{0EBC3572-1EDC-4BA5-A5AE-F6E30B75E094}" dt="2024-05-13T07:48:09.801" v="9036"/>
          <ac:spMkLst>
            <pc:docMk/>
            <pc:sldMk cId="2180531947" sldId="339"/>
            <ac:spMk id="20" creationId="{4F3FAA83-2897-BA00-3BE8-C323E3BEDCBD}"/>
          </ac:spMkLst>
        </pc:spChg>
        <pc:spChg chg="mod">
          <ac:chgData name="冠辰 李" userId="a9b44f5b934ee55f" providerId="LiveId" clId="{0EBC3572-1EDC-4BA5-A5AE-F6E30B75E094}" dt="2024-05-22T08:36:16.927" v="13311" actId="14100"/>
          <ac:spMkLst>
            <pc:docMk/>
            <pc:sldMk cId="2180531947" sldId="339"/>
            <ac:spMk id="25" creationId="{D07EA123-E98F-7130-6C02-C817B5BCEF99}"/>
          </ac:spMkLst>
        </pc:spChg>
        <pc:spChg chg="mod">
          <ac:chgData name="冠辰 李" userId="a9b44f5b934ee55f" providerId="LiveId" clId="{0EBC3572-1EDC-4BA5-A5AE-F6E30B75E094}" dt="2024-05-13T07:48:09.801" v="9036"/>
          <ac:spMkLst>
            <pc:docMk/>
            <pc:sldMk cId="2180531947" sldId="339"/>
            <ac:spMk id="26" creationId="{17EBEC85-7B0D-285D-7F2D-980796AE6711}"/>
          </ac:spMkLst>
        </pc:spChg>
        <pc:spChg chg="del">
          <ac:chgData name="冠辰 李" userId="a9b44f5b934ee55f" providerId="LiveId" clId="{0EBC3572-1EDC-4BA5-A5AE-F6E30B75E094}" dt="2024-05-13T07:46:48.202" v="9002" actId="478"/>
          <ac:spMkLst>
            <pc:docMk/>
            <pc:sldMk cId="2180531947" sldId="339"/>
            <ac:spMk id="28" creationId="{8F90882C-2AD2-E324-3586-6AB217300F4E}"/>
          </ac:spMkLst>
        </pc:spChg>
        <pc:spChg chg="del">
          <ac:chgData name="冠辰 李" userId="a9b44f5b934ee55f" providerId="LiveId" clId="{0EBC3572-1EDC-4BA5-A5AE-F6E30B75E094}" dt="2024-05-13T07:46:48.202" v="9002" actId="478"/>
          <ac:spMkLst>
            <pc:docMk/>
            <pc:sldMk cId="2180531947" sldId="339"/>
            <ac:spMk id="29" creationId="{9CBD8DB7-93B0-568A-EEAD-9F1C6E1BB320}"/>
          </ac:spMkLst>
        </pc:spChg>
        <pc:spChg chg="del">
          <ac:chgData name="冠辰 李" userId="a9b44f5b934ee55f" providerId="LiveId" clId="{0EBC3572-1EDC-4BA5-A5AE-F6E30B75E094}" dt="2024-05-13T07:46:48.202" v="9002" actId="478"/>
          <ac:spMkLst>
            <pc:docMk/>
            <pc:sldMk cId="2180531947" sldId="339"/>
            <ac:spMk id="30" creationId="{4844F32B-55B2-4D3E-F60F-7536119FC367}"/>
          </ac:spMkLst>
        </pc:spChg>
        <pc:spChg chg="del">
          <ac:chgData name="冠辰 李" userId="a9b44f5b934ee55f" providerId="LiveId" clId="{0EBC3572-1EDC-4BA5-A5AE-F6E30B75E094}" dt="2024-05-13T07:46:48.202" v="9002" actId="478"/>
          <ac:spMkLst>
            <pc:docMk/>
            <pc:sldMk cId="2180531947" sldId="339"/>
            <ac:spMk id="31" creationId="{E1313CC8-87E3-553B-0935-38548457029D}"/>
          </ac:spMkLst>
        </pc:spChg>
        <pc:spChg chg="del">
          <ac:chgData name="冠辰 李" userId="a9b44f5b934ee55f" providerId="LiveId" clId="{0EBC3572-1EDC-4BA5-A5AE-F6E30B75E094}" dt="2024-05-13T07:46:48.202" v="9002" actId="478"/>
          <ac:spMkLst>
            <pc:docMk/>
            <pc:sldMk cId="2180531947" sldId="339"/>
            <ac:spMk id="33" creationId="{52623A71-5D61-AC94-981B-7C51FEF21B77}"/>
          </ac:spMkLst>
        </pc:spChg>
        <pc:spChg chg="del">
          <ac:chgData name="冠辰 李" userId="a9b44f5b934ee55f" providerId="LiveId" clId="{0EBC3572-1EDC-4BA5-A5AE-F6E30B75E094}" dt="2024-05-13T07:46:48.202" v="9002" actId="478"/>
          <ac:spMkLst>
            <pc:docMk/>
            <pc:sldMk cId="2180531947" sldId="339"/>
            <ac:spMk id="34" creationId="{2A33AA6A-8152-4CEB-34EC-842943E8A8E6}"/>
          </ac:spMkLst>
        </pc:spChg>
        <pc:spChg chg="del">
          <ac:chgData name="冠辰 李" userId="a9b44f5b934ee55f" providerId="LiveId" clId="{0EBC3572-1EDC-4BA5-A5AE-F6E30B75E094}" dt="2024-05-13T07:46:48.202" v="9002" actId="478"/>
          <ac:spMkLst>
            <pc:docMk/>
            <pc:sldMk cId="2180531947" sldId="339"/>
            <ac:spMk id="35" creationId="{1643219E-9C5D-8B21-8A4A-B87F551AF2AD}"/>
          </ac:spMkLst>
        </pc:spChg>
        <pc:spChg chg="del">
          <ac:chgData name="冠辰 李" userId="a9b44f5b934ee55f" providerId="LiveId" clId="{0EBC3572-1EDC-4BA5-A5AE-F6E30B75E094}" dt="2024-05-13T07:46:48.202" v="9002" actId="478"/>
          <ac:spMkLst>
            <pc:docMk/>
            <pc:sldMk cId="2180531947" sldId="339"/>
            <ac:spMk id="36" creationId="{8959B686-15C9-9D73-5B92-31ED393BA05B}"/>
          </ac:spMkLst>
        </pc:spChg>
        <pc:spChg chg="mod">
          <ac:chgData name="冠辰 李" userId="a9b44f5b934ee55f" providerId="LiveId" clId="{0EBC3572-1EDC-4BA5-A5AE-F6E30B75E094}" dt="2024-05-13T07:48:09.801" v="9036"/>
          <ac:spMkLst>
            <pc:docMk/>
            <pc:sldMk cId="2180531947" sldId="339"/>
            <ac:spMk id="38" creationId="{FB887886-D386-2A99-DBEC-E78BD5780713}"/>
          </ac:spMkLst>
        </pc:spChg>
        <pc:spChg chg="mod">
          <ac:chgData name="冠辰 李" userId="a9b44f5b934ee55f" providerId="LiveId" clId="{0EBC3572-1EDC-4BA5-A5AE-F6E30B75E094}" dt="2024-05-13T07:48:09.801" v="9036"/>
          <ac:spMkLst>
            <pc:docMk/>
            <pc:sldMk cId="2180531947" sldId="339"/>
            <ac:spMk id="39" creationId="{ED18E041-802F-075C-3389-E31764CF0F26}"/>
          </ac:spMkLst>
        </pc:spChg>
        <pc:spChg chg="mod">
          <ac:chgData name="冠辰 李" userId="a9b44f5b934ee55f" providerId="LiveId" clId="{0EBC3572-1EDC-4BA5-A5AE-F6E30B75E094}" dt="2024-05-13T07:48:09.801" v="9036"/>
          <ac:spMkLst>
            <pc:docMk/>
            <pc:sldMk cId="2180531947" sldId="339"/>
            <ac:spMk id="41" creationId="{43B0868B-D484-F823-83E7-5C3D2DCFA6EF}"/>
          </ac:spMkLst>
        </pc:spChg>
        <pc:spChg chg="mod">
          <ac:chgData name="冠辰 李" userId="a9b44f5b934ee55f" providerId="LiveId" clId="{0EBC3572-1EDC-4BA5-A5AE-F6E30B75E094}" dt="2024-05-13T07:48:09.801" v="9036"/>
          <ac:spMkLst>
            <pc:docMk/>
            <pc:sldMk cId="2180531947" sldId="339"/>
            <ac:spMk id="42" creationId="{84BF0496-2FC0-6D03-E575-E8F0A1205382}"/>
          </ac:spMkLst>
        </pc:spChg>
        <pc:spChg chg="del">
          <ac:chgData name="冠辰 李" userId="a9b44f5b934ee55f" providerId="LiveId" clId="{0EBC3572-1EDC-4BA5-A5AE-F6E30B75E094}" dt="2024-05-13T07:46:48.202" v="9002" actId="478"/>
          <ac:spMkLst>
            <pc:docMk/>
            <pc:sldMk cId="2180531947" sldId="339"/>
            <ac:spMk id="43" creationId="{B2CD1298-2DAF-7DBA-C4A7-D8C39C4F3178}"/>
          </ac:spMkLst>
        </pc:spChg>
        <pc:spChg chg="del">
          <ac:chgData name="冠辰 李" userId="a9b44f5b934ee55f" providerId="LiveId" clId="{0EBC3572-1EDC-4BA5-A5AE-F6E30B75E094}" dt="2024-05-13T07:46:48.202" v="9002" actId="478"/>
          <ac:spMkLst>
            <pc:docMk/>
            <pc:sldMk cId="2180531947" sldId="339"/>
            <ac:spMk id="44" creationId="{83D7F440-7959-9446-9955-0ACB5D4874AC}"/>
          </ac:spMkLst>
        </pc:spChg>
        <pc:spChg chg="del">
          <ac:chgData name="冠辰 李" userId="a9b44f5b934ee55f" providerId="LiveId" clId="{0EBC3572-1EDC-4BA5-A5AE-F6E30B75E094}" dt="2024-05-13T07:46:48.202" v="9002" actId="478"/>
          <ac:spMkLst>
            <pc:docMk/>
            <pc:sldMk cId="2180531947" sldId="339"/>
            <ac:spMk id="45" creationId="{2D768165-8231-D22B-F338-123AC5C81388}"/>
          </ac:spMkLst>
        </pc:spChg>
        <pc:spChg chg="del">
          <ac:chgData name="冠辰 李" userId="a9b44f5b934ee55f" providerId="LiveId" clId="{0EBC3572-1EDC-4BA5-A5AE-F6E30B75E094}" dt="2024-05-13T07:46:48.202" v="9002" actId="478"/>
          <ac:spMkLst>
            <pc:docMk/>
            <pc:sldMk cId="2180531947" sldId="339"/>
            <ac:spMk id="46" creationId="{73EC1966-4133-B38A-0399-57E1DBC02D40}"/>
          </ac:spMkLst>
        </pc:spChg>
        <pc:spChg chg="del">
          <ac:chgData name="冠辰 李" userId="a9b44f5b934ee55f" providerId="LiveId" clId="{0EBC3572-1EDC-4BA5-A5AE-F6E30B75E094}" dt="2024-05-13T07:46:48.202" v="9002" actId="478"/>
          <ac:spMkLst>
            <pc:docMk/>
            <pc:sldMk cId="2180531947" sldId="339"/>
            <ac:spMk id="47" creationId="{FA5B26ED-E165-DF54-0080-8F7EEBFBE8AC}"/>
          </ac:spMkLst>
        </pc:spChg>
        <pc:spChg chg="del">
          <ac:chgData name="冠辰 李" userId="a9b44f5b934ee55f" providerId="LiveId" clId="{0EBC3572-1EDC-4BA5-A5AE-F6E30B75E094}" dt="2024-05-13T07:46:48.202" v="9002" actId="478"/>
          <ac:spMkLst>
            <pc:docMk/>
            <pc:sldMk cId="2180531947" sldId="339"/>
            <ac:spMk id="48" creationId="{AAD4F01B-8632-CB8C-4C78-6858F3B0E55B}"/>
          </ac:spMkLst>
        </pc:spChg>
        <pc:spChg chg="del">
          <ac:chgData name="冠辰 李" userId="a9b44f5b934ee55f" providerId="LiveId" clId="{0EBC3572-1EDC-4BA5-A5AE-F6E30B75E094}" dt="2024-05-13T07:46:48.202" v="9002" actId="478"/>
          <ac:spMkLst>
            <pc:docMk/>
            <pc:sldMk cId="2180531947" sldId="339"/>
            <ac:spMk id="49" creationId="{AA6F3C33-FF8B-7A1C-1768-DB6A7385C0F7}"/>
          </ac:spMkLst>
        </pc:spChg>
        <pc:spChg chg="del">
          <ac:chgData name="冠辰 李" userId="a9b44f5b934ee55f" providerId="LiveId" clId="{0EBC3572-1EDC-4BA5-A5AE-F6E30B75E094}" dt="2024-05-13T07:46:48.202" v="9002" actId="478"/>
          <ac:spMkLst>
            <pc:docMk/>
            <pc:sldMk cId="2180531947" sldId="339"/>
            <ac:spMk id="50" creationId="{D64507E9-170B-6D4B-9C0F-0973B8CCCD7E}"/>
          </ac:spMkLst>
        </pc:spChg>
        <pc:spChg chg="del">
          <ac:chgData name="冠辰 李" userId="a9b44f5b934ee55f" providerId="LiveId" clId="{0EBC3572-1EDC-4BA5-A5AE-F6E30B75E094}" dt="2024-05-13T07:46:48.202" v="9002" actId="478"/>
          <ac:spMkLst>
            <pc:docMk/>
            <pc:sldMk cId="2180531947" sldId="339"/>
            <ac:spMk id="51" creationId="{A34D4A4C-331B-57F2-C9E8-39EED560B96D}"/>
          </ac:spMkLst>
        </pc:spChg>
        <pc:spChg chg="del">
          <ac:chgData name="冠辰 李" userId="a9b44f5b934ee55f" providerId="LiveId" clId="{0EBC3572-1EDC-4BA5-A5AE-F6E30B75E094}" dt="2024-05-13T07:46:48.202" v="9002" actId="478"/>
          <ac:spMkLst>
            <pc:docMk/>
            <pc:sldMk cId="2180531947" sldId="339"/>
            <ac:spMk id="52" creationId="{40B4ED63-D339-7F81-0A87-012E366C4A89}"/>
          </ac:spMkLst>
        </pc:spChg>
        <pc:spChg chg="mod">
          <ac:chgData name="冠辰 李" userId="a9b44f5b934ee55f" providerId="LiveId" clId="{0EBC3572-1EDC-4BA5-A5AE-F6E30B75E094}" dt="2024-05-13T07:48:09.801" v="9036"/>
          <ac:spMkLst>
            <pc:docMk/>
            <pc:sldMk cId="2180531947" sldId="339"/>
            <ac:spMk id="53" creationId="{6B94247E-AB9B-D024-5126-15C534C47794}"/>
          </ac:spMkLst>
        </pc:spChg>
        <pc:spChg chg="mod">
          <ac:chgData name="冠辰 李" userId="a9b44f5b934ee55f" providerId="LiveId" clId="{0EBC3572-1EDC-4BA5-A5AE-F6E30B75E094}" dt="2024-05-13T07:48:09.801" v="9036"/>
          <ac:spMkLst>
            <pc:docMk/>
            <pc:sldMk cId="2180531947" sldId="339"/>
            <ac:spMk id="54" creationId="{842C8E61-B8A0-E914-6E42-CF34AE317CFE}"/>
          </ac:spMkLst>
        </pc:spChg>
        <pc:spChg chg="mod">
          <ac:chgData name="冠辰 李" userId="a9b44f5b934ee55f" providerId="LiveId" clId="{0EBC3572-1EDC-4BA5-A5AE-F6E30B75E094}" dt="2024-05-13T07:48:09.801" v="9036"/>
          <ac:spMkLst>
            <pc:docMk/>
            <pc:sldMk cId="2180531947" sldId="339"/>
            <ac:spMk id="55" creationId="{955382F0-AA43-3BF4-9007-81C5B4278D76}"/>
          </ac:spMkLst>
        </pc:spChg>
        <pc:spChg chg="mod">
          <ac:chgData name="冠辰 李" userId="a9b44f5b934ee55f" providerId="LiveId" clId="{0EBC3572-1EDC-4BA5-A5AE-F6E30B75E094}" dt="2024-05-13T07:48:09.801" v="9036"/>
          <ac:spMkLst>
            <pc:docMk/>
            <pc:sldMk cId="2180531947" sldId="339"/>
            <ac:spMk id="56" creationId="{CD866CFD-7E76-01DB-12C1-1462214D64C0}"/>
          </ac:spMkLst>
        </pc:spChg>
        <pc:spChg chg="mod">
          <ac:chgData name="冠辰 李" userId="a9b44f5b934ee55f" providerId="LiveId" clId="{0EBC3572-1EDC-4BA5-A5AE-F6E30B75E094}" dt="2024-05-13T07:48:09.801" v="9036"/>
          <ac:spMkLst>
            <pc:docMk/>
            <pc:sldMk cId="2180531947" sldId="339"/>
            <ac:spMk id="57" creationId="{ACA76ADA-B77C-02A8-9411-60471795F691}"/>
          </ac:spMkLst>
        </pc:spChg>
        <pc:spChg chg="mod">
          <ac:chgData name="冠辰 李" userId="a9b44f5b934ee55f" providerId="LiveId" clId="{0EBC3572-1EDC-4BA5-A5AE-F6E30B75E094}" dt="2024-05-13T07:48:09.801" v="9036"/>
          <ac:spMkLst>
            <pc:docMk/>
            <pc:sldMk cId="2180531947" sldId="339"/>
            <ac:spMk id="58" creationId="{EDA66EB6-4604-1C86-4AA0-B47D68CAD90E}"/>
          </ac:spMkLst>
        </pc:spChg>
        <pc:spChg chg="mod">
          <ac:chgData name="冠辰 李" userId="a9b44f5b934ee55f" providerId="LiveId" clId="{0EBC3572-1EDC-4BA5-A5AE-F6E30B75E094}" dt="2024-05-13T07:48:09.801" v="9036"/>
          <ac:spMkLst>
            <pc:docMk/>
            <pc:sldMk cId="2180531947" sldId="339"/>
            <ac:spMk id="59" creationId="{841F88C3-6155-896A-F403-FEB297BFF19D}"/>
          </ac:spMkLst>
        </pc:spChg>
        <pc:spChg chg="mod">
          <ac:chgData name="冠辰 李" userId="a9b44f5b934ee55f" providerId="LiveId" clId="{0EBC3572-1EDC-4BA5-A5AE-F6E30B75E094}" dt="2024-05-13T07:48:09.801" v="9036"/>
          <ac:spMkLst>
            <pc:docMk/>
            <pc:sldMk cId="2180531947" sldId="339"/>
            <ac:spMk id="60" creationId="{86FE524C-2D8F-3874-0C83-42F6E19C79B3}"/>
          </ac:spMkLst>
        </pc:spChg>
        <pc:spChg chg="mod">
          <ac:chgData name="冠辰 李" userId="a9b44f5b934ee55f" providerId="LiveId" clId="{0EBC3572-1EDC-4BA5-A5AE-F6E30B75E094}" dt="2024-05-13T07:48:09.801" v="9036"/>
          <ac:spMkLst>
            <pc:docMk/>
            <pc:sldMk cId="2180531947" sldId="339"/>
            <ac:spMk id="61" creationId="{4D2706D1-FD9F-0C94-F856-49FB627C6B45}"/>
          </ac:spMkLst>
        </pc:spChg>
        <pc:spChg chg="mod">
          <ac:chgData name="冠辰 李" userId="a9b44f5b934ee55f" providerId="LiveId" clId="{0EBC3572-1EDC-4BA5-A5AE-F6E30B75E094}" dt="2024-05-13T07:48:09.801" v="9036"/>
          <ac:spMkLst>
            <pc:docMk/>
            <pc:sldMk cId="2180531947" sldId="339"/>
            <ac:spMk id="62" creationId="{D9BED366-7FB0-C3B3-5F04-476035181A2D}"/>
          </ac:spMkLst>
        </pc:spChg>
        <pc:spChg chg="mod">
          <ac:chgData name="冠辰 李" userId="a9b44f5b934ee55f" providerId="LiveId" clId="{0EBC3572-1EDC-4BA5-A5AE-F6E30B75E094}" dt="2024-05-13T07:48:09.801" v="9036"/>
          <ac:spMkLst>
            <pc:docMk/>
            <pc:sldMk cId="2180531947" sldId="339"/>
            <ac:spMk id="63" creationId="{CF3A56A8-622E-16EA-9766-E6A70A0326E2}"/>
          </ac:spMkLst>
        </pc:spChg>
        <pc:spChg chg="mod">
          <ac:chgData name="冠辰 李" userId="a9b44f5b934ee55f" providerId="LiveId" clId="{0EBC3572-1EDC-4BA5-A5AE-F6E30B75E094}" dt="2024-05-13T07:48:09.801" v="9036"/>
          <ac:spMkLst>
            <pc:docMk/>
            <pc:sldMk cId="2180531947" sldId="339"/>
            <ac:spMk id="64" creationId="{A2029372-EAD3-7DE6-69D3-F9C8A75C3E4E}"/>
          </ac:spMkLst>
        </pc:spChg>
        <pc:spChg chg="mod">
          <ac:chgData name="冠辰 李" userId="a9b44f5b934ee55f" providerId="LiveId" clId="{0EBC3572-1EDC-4BA5-A5AE-F6E30B75E094}" dt="2024-05-13T07:48:09.801" v="9036"/>
          <ac:spMkLst>
            <pc:docMk/>
            <pc:sldMk cId="2180531947" sldId="339"/>
            <ac:spMk id="65" creationId="{1B3771D3-4384-5C6F-6075-FBA280C09968}"/>
          </ac:spMkLst>
        </pc:spChg>
        <pc:spChg chg="mod">
          <ac:chgData name="冠辰 李" userId="a9b44f5b934ee55f" providerId="LiveId" clId="{0EBC3572-1EDC-4BA5-A5AE-F6E30B75E094}" dt="2024-05-13T07:48:09.801" v="9036"/>
          <ac:spMkLst>
            <pc:docMk/>
            <pc:sldMk cId="2180531947" sldId="339"/>
            <ac:spMk id="66" creationId="{600FAF5B-4583-A27A-8DB7-2A89C4B76F5F}"/>
          </ac:spMkLst>
        </pc:spChg>
        <pc:spChg chg="mod">
          <ac:chgData name="冠辰 李" userId="a9b44f5b934ee55f" providerId="LiveId" clId="{0EBC3572-1EDC-4BA5-A5AE-F6E30B75E094}" dt="2024-05-13T07:48:09.801" v="9036"/>
          <ac:spMkLst>
            <pc:docMk/>
            <pc:sldMk cId="2180531947" sldId="339"/>
            <ac:spMk id="67" creationId="{C4F6879D-6DCA-2A01-A5D2-1506BF29EA4A}"/>
          </ac:spMkLst>
        </pc:spChg>
        <pc:spChg chg="mod">
          <ac:chgData name="冠辰 李" userId="a9b44f5b934ee55f" providerId="LiveId" clId="{0EBC3572-1EDC-4BA5-A5AE-F6E30B75E094}" dt="2024-05-13T07:48:09.801" v="9036"/>
          <ac:spMkLst>
            <pc:docMk/>
            <pc:sldMk cId="2180531947" sldId="339"/>
            <ac:spMk id="68" creationId="{8ED8A13F-B324-45E8-C912-F617FB5636C5}"/>
          </ac:spMkLst>
        </pc:spChg>
        <pc:spChg chg="mod">
          <ac:chgData name="冠辰 李" userId="a9b44f5b934ee55f" providerId="LiveId" clId="{0EBC3572-1EDC-4BA5-A5AE-F6E30B75E094}" dt="2024-05-13T07:48:09.801" v="9036"/>
          <ac:spMkLst>
            <pc:docMk/>
            <pc:sldMk cId="2180531947" sldId="339"/>
            <ac:spMk id="69" creationId="{60674A52-8B4C-62F5-CA58-A6F43A5E4966}"/>
          </ac:spMkLst>
        </pc:spChg>
        <pc:spChg chg="mod">
          <ac:chgData name="冠辰 李" userId="a9b44f5b934ee55f" providerId="LiveId" clId="{0EBC3572-1EDC-4BA5-A5AE-F6E30B75E094}" dt="2024-05-13T07:48:09.801" v="9036"/>
          <ac:spMkLst>
            <pc:docMk/>
            <pc:sldMk cId="2180531947" sldId="339"/>
            <ac:spMk id="70" creationId="{9669C801-7AD9-A61D-888B-D55EBD8894FC}"/>
          </ac:spMkLst>
        </pc:spChg>
        <pc:spChg chg="mod">
          <ac:chgData name="冠辰 李" userId="a9b44f5b934ee55f" providerId="LiveId" clId="{0EBC3572-1EDC-4BA5-A5AE-F6E30B75E094}" dt="2024-05-13T07:48:09.801" v="9036"/>
          <ac:spMkLst>
            <pc:docMk/>
            <pc:sldMk cId="2180531947" sldId="339"/>
            <ac:spMk id="71" creationId="{BE30082C-67D0-3603-7BA9-3FF7D1AA8377}"/>
          </ac:spMkLst>
        </pc:spChg>
        <pc:spChg chg="mod">
          <ac:chgData name="冠辰 李" userId="a9b44f5b934ee55f" providerId="LiveId" clId="{0EBC3572-1EDC-4BA5-A5AE-F6E30B75E094}" dt="2024-05-13T07:48:09.801" v="9036"/>
          <ac:spMkLst>
            <pc:docMk/>
            <pc:sldMk cId="2180531947" sldId="339"/>
            <ac:spMk id="72" creationId="{4169F2DA-126E-BFF1-C4EC-5440A618F7D3}"/>
          </ac:spMkLst>
        </pc:spChg>
        <pc:spChg chg="mod">
          <ac:chgData name="冠辰 李" userId="a9b44f5b934ee55f" providerId="LiveId" clId="{0EBC3572-1EDC-4BA5-A5AE-F6E30B75E094}" dt="2024-05-13T07:48:09.801" v="9036"/>
          <ac:spMkLst>
            <pc:docMk/>
            <pc:sldMk cId="2180531947" sldId="339"/>
            <ac:spMk id="73" creationId="{1629CF71-A80A-4E06-280D-1856DAFAF70F}"/>
          </ac:spMkLst>
        </pc:spChg>
        <pc:spChg chg="mod">
          <ac:chgData name="冠辰 李" userId="a9b44f5b934ee55f" providerId="LiveId" clId="{0EBC3572-1EDC-4BA5-A5AE-F6E30B75E094}" dt="2024-05-13T07:48:09.801" v="9036"/>
          <ac:spMkLst>
            <pc:docMk/>
            <pc:sldMk cId="2180531947" sldId="339"/>
            <ac:spMk id="74" creationId="{A25A8547-F69B-7047-234D-E0E54F3D313F}"/>
          </ac:spMkLst>
        </pc:spChg>
        <pc:spChg chg="mod">
          <ac:chgData name="冠辰 李" userId="a9b44f5b934ee55f" providerId="LiveId" clId="{0EBC3572-1EDC-4BA5-A5AE-F6E30B75E094}" dt="2024-05-13T07:48:09.801" v="9036"/>
          <ac:spMkLst>
            <pc:docMk/>
            <pc:sldMk cId="2180531947" sldId="339"/>
            <ac:spMk id="75" creationId="{A04ECC36-BB8A-B127-4D9C-1FB4EC05B6E3}"/>
          </ac:spMkLst>
        </pc:spChg>
        <pc:spChg chg="mod">
          <ac:chgData name="冠辰 李" userId="a9b44f5b934ee55f" providerId="LiveId" clId="{0EBC3572-1EDC-4BA5-A5AE-F6E30B75E094}" dt="2024-05-13T07:48:09.801" v="9036"/>
          <ac:spMkLst>
            <pc:docMk/>
            <pc:sldMk cId="2180531947" sldId="339"/>
            <ac:spMk id="76" creationId="{25C81859-1753-E2A9-2812-D1E1DD09DA65}"/>
          </ac:spMkLst>
        </pc:spChg>
        <pc:spChg chg="mod">
          <ac:chgData name="冠辰 李" userId="a9b44f5b934ee55f" providerId="LiveId" clId="{0EBC3572-1EDC-4BA5-A5AE-F6E30B75E094}" dt="2024-05-13T07:48:09.801" v="9036"/>
          <ac:spMkLst>
            <pc:docMk/>
            <pc:sldMk cId="2180531947" sldId="339"/>
            <ac:spMk id="78" creationId="{950A124D-C2D3-CDA1-5D54-27BCC0A4126F}"/>
          </ac:spMkLst>
        </pc:spChg>
        <pc:spChg chg="mod">
          <ac:chgData name="冠辰 李" userId="a9b44f5b934ee55f" providerId="LiveId" clId="{0EBC3572-1EDC-4BA5-A5AE-F6E30B75E094}" dt="2024-05-13T07:48:09.801" v="9036"/>
          <ac:spMkLst>
            <pc:docMk/>
            <pc:sldMk cId="2180531947" sldId="339"/>
            <ac:spMk id="79" creationId="{B3473EF5-F77E-11ED-CAF1-345AB7A72DA6}"/>
          </ac:spMkLst>
        </pc:spChg>
        <pc:spChg chg="mod">
          <ac:chgData name="冠辰 李" userId="a9b44f5b934ee55f" providerId="LiveId" clId="{0EBC3572-1EDC-4BA5-A5AE-F6E30B75E094}" dt="2024-05-13T07:48:09.801" v="9036"/>
          <ac:spMkLst>
            <pc:docMk/>
            <pc:sldMk cId="2180531947" sldId="339"/>
            <ac:spMk id="80" creationId="{852030EE-41DC-FBDB-98B3-B2BC1C2C9CD2}"/>
          </ac:spMkLst>
        </pc:spChg>
        <pc:spChg chg="mod">
          <ac:chgData name="冠辰 李" userId="a9b44f5b934ee55f" providerId="LiveId" clId="{0EBC3572-1EDC-4BA5-A5AE-F6E30B75E094}" dt="2024-05-13T07:48:09.801" v="9036"/>
          <ac:spMkLst>
            <pc:docMk/>
            <pc:sldMk cId="2180531947" sldId="339"/>
            <ac:spMk id="81" creationId="{3D694FFF-1572-F169-E237-46D4ECFA8117}"/>
          </ac:spMkLst>
        </pc:spChg>
        <pc:spChg chg="mod">
          <ac:chgData name="冠辰 李" userId="a9b44f5b934ee55f" providerId="LiveId" clId="{0EBC3572-1EDC-4BA5-A5AE-F6E30B75E094}" dt="2024-05-13T07:48:09.801" v="9036"/>
          <ac:spMkLst>
            <pc:docMk/>
            <pc:sldMk cId="2180531947" sldId="339"/>
            <ac:spMk id="82" creationId="{F3F85D1A-F9F8-7B63-5A1D-7FB48D062EBF}"/>
          </ac:spMkLst>
        </pc:spChg>
        <pc:spChg chg="mod">
          <ac:chgData name="冠辰 李" userId="a9b44f5b934ee55f" providerId="LiveId" clId="{0EBC3572-1EDC-4BA5-A5AE-F6E30B75E094}" dt="2024-05-13T07:48:09.801" v="9036"/>
          <ac:spMkLst>
            <pc:docMk/>
            <pc:sldMk cId="2180531947" sldId="339"/>
            <ac:spMk id="83" creationId="{F573D9BF-B043-D0E2-F47F-D281D7CC479A}"/>
          </ac:spMkLst>
        </pc:spChg>
        <pc:spChg chg="mod">
          <ac:chgData name="冠辰 李" userId="a9b44f5b934ee55f" providerId="LiveId" clId="{0EBC3572-1EDC-4BA5-A5AE-F6E30B75E094}" dt="2024-05-13T07:48:09.801" v="9036"/>
          <ac:spMkLst>
            <pc:docMk/>
            <pc:sldMk cId="2180531947" sldId="339"/>
            <ac:spMk id="84" creationId="{0568D44E-F6AC-3B07-4C77-8DFD68340781}"/>
          </ac:spMkLst>
        </pc:spChg>
        <pc:spChg chg="mod">
          <ac:chgData name="冠辰 李" userId="a9b44f5b934ee55f" providerId="LiveId" clId="{0EBC3572-1EDC-4BA5-A5AE-F6E30B75E094}" dt="2024-05-13T07:48:09.801" v="9036"/>
          <ac:spMkLst>
            <pc:docMk/>
            <pc:sldMk cId="2180531947" sldId="339"/>
            <ac:spMk id="85" creationId="{6BC11EDE-A523-9896-9B75-6FC792D627F2}"/>
          </ac:spMkLst>
        </pc:spChg>
        <pc:spChg chg="mod">
          <ac:chgData name="冠辰 李" userId="a9b44f5b934ee55f" providerId="LiveId" clId="{0EBC3572-1EDC-4BA5-A5AE-F6E30B75E094}" dt="2024-05-13T07:48:09.801" v="9036"/>
          <ac:spMkLst>
            <pc:docMk/>
            <pc:sldMk cId="2180531947" sldId="339"/>
            <ac:spMk id="86" creationId="{A2382788-8C0B-A14D-EC51-397E6923A7C5}"/>
          </ac:spMkLst>
        </pc:spChg>
        <pc:spChg chg="mod">
          <ac:chgData name="冠辰 李" userId="a9b44f5b934ee55f" providerId="LiveId" clId="{0EBC3572-1EDC-4BA5-A5AE-F6E30B75E094}" dt="2024-05-13T07:48:09.801" v="9036"/>
          <ac:spMkLst>
            <pc:docMk/>
            <pc:sldMk cId="2180531947" sldId="339"/>
            <ac:spMk id="90" creationId="{4B574902-2D7F-850A-C36B-E5D64E3E0526}"/>
          </ac:spMkLst>
        </pc:spChg>
        <pc:spChg chg="mod">
          <ac:chgData name="冠辰 李" userId="a9b44f5b934ee55f" providerId="LiveId" clId="{0EBC3572-1EDC-4BA5-A5AE-F6E30B75E094}" dt="2024-05-13T07:48:09.801" v="9036"/>
          <ac:spMkLst>
            <pc:docMk/>
            <pc:sldMk cId="2180531947" sldId="339"/>
            <ac:spMk id="91" creationId="{301A3337-E450-FCED-F004-078ED954B44A}"/>
          </ac:spMkLst>
        </pc:spChg>
        <pc:spChg chg="mod">
          <ac:chgData name="冠辰 李" userId="a9b44f5b934ee55f" providerId="LiveId" clId="{0EBC3572-1EDC-4BA5-A5AE-F6E30B75E094}" dt="2024-05-13T07:48:09.801" v="9036"/>
          <ac:spMkLst>
            <pc:docMk/>
            <pc:sldMk cId="2180531947" sldId="339"/>
            <ac:spMk id="92" creationId="{8A3E0CF1-068A-DFF2-9614-3B154B4CC60B}"/>
          </ac:spMkLst>
        </pc:spChg>
        <pc:spChg chg="mod">
          <ac:chgData name="冠辰 李" userId="a9b44f5b934ee55f" providerId="LiveId" clId="{0EBC3572-1EDC-4BA5-A5AE-F6E30B75E094}" dt="2024-05-13T07:48:09.801" v="9036"/>
          <ac:spMkLst>
            <pc:docMk/>
            <pc:sldMk cId="2180531947" sldId="339"/>
            <ac:spMk id="93" creationId="{FC0ABFBE-2B07-6F58-BDEC-263C5168597A}"/>
          </ac:spMkLst>
        </pc:spChg>
        <pc:spChg chg="mod">
          <ac:chgData name="冠辰 李" userId="a9b44f5b934ee55f" providerId="LiveId" clId="{0EBC3572-1EDC-4BA5-A5AE-F6E30B75E094}" dt="2024-05-13T07:48:09.801" v="9036"/>
          <ac:spMkLst>
            <pc:docMk/>
            <pc:sldMk cId="2180531947" sldId="339"/>
            <ac:spMk id="94" creationId="{8F59295B-B466-B752-4919-32769A82975A}"/>
          </ac:spMkLst>
        </pc:spChg>
        <pc:spChg chg="mod">
          <ac:chgData name="冠辰 李" userId="a9b44f5b934ee55f" providerId="LiveId" clId="{0EBC3572-1EDC-4BA5-A5AE-F6E30B75E094}" dt="2024-05-13T07:48:09.801" v="9036"/>
          <ac:spMkLst>
            <pc:docMk/>
            <pc:sldMk cId="2180531947" sldId="339"/>
            <ac:spMk id="95" creationId="{AD68A7FC-58EB-6AEC-B3AE-886E979A4542}"/>
          </ac:spMkLst>
        </pc:spChg>
        <pc:spChg chg="mod">
          <ac:chgData name="冠辰 李" userId="a9b44f5b934ee55f" providerId="LiveId" clId="{0EBC3572-1EDC-4BA5-A5AE-F6E30B75E094}" dt="2024-05-13T07:48:09.801" v="9036"/>
          <ac:spMkLst>
            <pc:docMk/>
            <pc:sldMk cId="2180531947" sldId="339"/>
            <ac:spMk id="96" creationId="{589515E1-9453-4949-DD55-8AB01C927417}"/>
          </ac:spMkLst>
        </pc:spChg>
        <pc:spChg chg="mod">
          <ac:chgData name="冠辰 李" userId="a9b44f5b934ee55f" providerId="LiveId" clId="{0EBC3572-1EDC-4BA5-A5AE-F6E30B75E094}" dt="2024-05-13T07:48:09.801" v="9036"/>
          <ac:spMkLst>
            <pc:docMk/>
            <pc:sldMk cId="2180531947" sldId="339"/>
            <ac:spMk id="97" creationId="{E08FE96C-2A87-C102-CB57-EA42895F8D34}"/>
          </ac:spMkLst>
        </pc:spChg>
        <pc:spChg chg="mod">
          <ac:chgData name="冠辰 李" userId="a9b44f5b934ee55f" providerId="LiveId" clId="{0EBC3572-1EDC-4BA5-A5AE-F6E30B75E094}" dt="2024-05-13T07:48:09.801" v="9036"/>
          <ac:spMkLst>
            <pc:docMk/>
            <pc:sldMk cId="2180531947" sldId="339"/>
            <ac:spMk id="98" creationId="{522251FE-4A57-F735-73D7-685EC8229435}"/>
          </ac:spMkLst>
        </pc:spChg>
        <pc:spChg chg="mod">
          <ac:chgData name="冠辰 李" userId="a9b44f5b934ee55f" providerId="LiveId" clId="{0EBC3572-1EDC-4BA5-A5AE-F6E30B75E094}" dt="2024-05-13T07:48:09.801" v="9036"/>
          <ac:spMkLst>
            <pc:docMk/>
            <pc:sldMk cId="2180531947" sldId="339"/>
            <ac:spMk id="99" creationId="{7BF0D94D-4B0B-9E75-128E-06ECAB043958}"/>
          </ac:spMkLst>
        </pc:spChg>
        <pc:spChg chg="mod">
          <ac:chgData name="冠辰 李" userId="a9b44f5b934ee55f" providerId="LiveId" clId="{0EBC3572-1EDC-4BA5-A5AE-F6E30B75E094}" dt="2024-05-13T07:48:09.801" v="9036"/>
          <ac:spMkLst>
            <pc:docMk/>
            <pc:sldMk cId="2180531947" sldId="339"/>
            <ac:spMk id="100" creationId="{3D011B09-8189-C5CE-2FE2-C66F362B8E89}"/>
          </ac:spMkLst>
        </pc:spChg>
        <pc:spChg chg="mod">
          <ac:chgData name="冠辰 李" userId="a9b44f5b934ee55f" providerId="LiveId" clId="{0EBC3572-1EDC-4BA5-A5AE-F6E30B75E094}" dt="2024-05-13T07:48:09.801" v="9036"/>
          <ac:spMkLst>
            <pc:docMk/>
            <pc:sldMk cId="2180531947" sldId="339"/>
            <ac:spMk id="101" creationId="{7D040D96-8714-5E80-CE99-5D0E2A056323}"/>
          </ac:spMkLst>
        </pc:spChg>
        <pc:spChg chg="mod">
          <ac:chgData name="冠辰 李" userId="a9b44f5b934ee55f" providerId="LiveId" clId="{0EBC3572-1EDC-4BA5-A5AE-F6E30B75E094}" dt="2024-05-13T07:48:09.801" v="9036"/>
          <ac:spMkLst>
            <pc:docMk/>
            <pc:sldMk cId="2180531947" sldId="339"/>
            <ac:spMk id="102" creationId="{AE4DEFB8-54DD-2045-3DF0-2869E3B3DB68}"/>
          </ac:spMkLst>
        </pc:spChg>
        <pc:spChg chg="mod">
          <ac:chgData name="冠辰 李" userId="a9b44f5b934ee55f" providerId="LiveId" clId="{0EBC3572-1EDC-4BA5-A5AE-F6E30B75E094}" dt="2024-05-13T07:48:09.801" v="9036"/>
          <ac:spMkLst>
            <pc:docMk/>
            <pc:sldMk cId="2180531947" sldId="339"/>
            <ac:spMk id="103" creationId="{154A3EFF-E565-A518-227B-EA7E93DD0245}"/>
          </ac:spMkLst>
        </pc:spChg>
        <pc:spChg chg="mod">
          <ac:chgData name="冠辰 李" userId="a9b44f5b934ee55f" providerId="LiveId" clId="{0EBC3572-1EDC-4BA5-A5AE-F6E30B75E094}" dt="2024-05-13T07:48:09.801" v="9036"/>
          <ac:spMkLst>
            <pc:docMk/>
            <pc:sldMk cId="2180531947" sldId="339"/>
            <ac:spMk id="104" creationId="{63EF63B6-0CE6-AE7E-C3D8-80DA2216DAC4}"/>
          </ac:spMkLst>
        </pc:spChg>
        <pc:spChg chg="mod">
          <ac:chgData name="冠辰 李" userId="a9b44f5b934ee55f" providerId="LiveId" clId="{0EBC3572-1EDC-4BA5-A5AE-F6E30B75E094}" dt="2024-05-13T07:48:09.801" v="9036"/>
          <ac:spMkLst>
            <pc:docMk/>
            <pc:sldMk cId="2180531947" sldId="339"/>
            <ac:spMk id="105" creationId="{91CC0F63-1068-7C5C-9CF1-438D28806D02}"/>
          </ac:spMkLst>
        </pc:spChg>
        <pc:spChg chg="mod">
          <ac:chgData name="冠辰 李" userId="a9b44f5b934ee55f" providerId="LiveId" clId="{0EBC3572-1EDC-4BA5-A5AE-F6E30B75E094}" dt="2024-05-13T07:48:09.801" v="9036"/>
          <ac:spMkLst>
            <pc:docMk/>
            <pc:sldMk cId="2180531947" sldId="339"/>
            <ac:spMk id="106" creationId="{2F4EB81B-02F8-BB95-0C8A-1D1087AECCB7}"/>
          </ac:spMkLst>
        </pc:spChg>
        <pc:spChg chg="mod">
          <ac:chgData name="冠辰 李" userId="a9b44f5b934ee55f" providerId="LiveId" clId="{0EBC3572-1EDC-4BA5-A5AE-F6E30B75E094}" dt="2024-05-13T07:48:09.801" v="9036"/>
          <ac:spMkLst>
            <pc:docMk/>
            <pc:sldMk cId="2180531947" sldId="339"/>
            <ac:spMk id="107" creationId="{3D9EE5C9-6D1A-2C5D-9DA9-C1A429BD6594}"/>
          </ac:spMkLst>
        </pc:spChg>
        <pc:spChg chg="mod">
          <ac:chgData name="冠辰 李" userId="a9b44f5b934ee55f" providerId="LiveId" clId="{0EBC3572-1EDC-4BA5-A5AE-F6E30B75E094}" dt="2024-05-13T07:48:09.801" v="9036"/>
          <ac:spMkLst>
            <pc:docMk/>
            <pc:sldMk cId="2180531947" sldId="339"/>
            <ac:spMk id="108" creationId="{7D2AAC7A-9FB9-16FE-1663-209F10EA3A85}"/>
          </ac:spMkLst>
        </pc:spChg>
        <pc:spChg chg="mod">
          <ac:chgData name="冠辰 李" userId="a9b44f5b934ee55f" providerId="LiveId" clId="{0EBC3572-1EDC-4BA5-A5AE-F6E30B75E094}" dt="2024-05-13T07:48:09.801" v="9036"/>
          <ac:spMkLst>
            <pc:docMk/>
            <pc:sldMk cId="2180531947" sldId="339"/>
            <ac:spMk id="109" creationId="{7EC32871-7980-9334-8FDF-0A6C9031A245}"/>
          </ac:spMkLst>
        </pc:spChg>
        <pc:spChg chg="mod">
          <ac:chgData name="冠辰 李" userId="a9b44f5b934ee55f" providerId="LiveId" clId="{0EBC3572-1EDC-4BA5-A5AE-F6E30B75E094}" dt="2024-05-13T07:48:09.801" v="9036"/>
          <ac:spMkLst>
            <pc:docMk/>
            <pc:sldMk cId="2180531947" sldId="339"/>
            <ac:spMk id="110" creationId="{1BC8A92B-FE8E-FC50-09C8-E31A0C6D91CE}"/>
          </ac:spMkLst>
        </pc:spChg>
        <pc:spChg chg="mod">
          <ac:chgData name="冠辰 李" userId="a9b44f5b934ee55f" providerId="LiveId" clId="{0EBC3572-1EDC-4BA5-A5AE-F6E30B75E094}" dt="2024-05-13T07:48:09.801" v="9036"/>
          <ac:spMkLst>
            <pc:docMk/>
            <pc:sldMk cId="2180531947" sldId="339"/>
            <ac:spMk id="111" creationId="{22EDCE0D-361E-6E91-5A58-A9E1AF80C4B4}"/>
          </ac:spMkLst>
        </pc:spChg>
        <pc:spChg chg="mod">
          <ac:chgData name="冠辰 李" userId="a9b44f5b934ee55f" providerId="LiveId" clId="{0EBC3572-1EDC-4BA5-A5AE-F6E30B75E094}" dt="2024-05-13T07:48:09.801" v="9036"/>
          <ac:spMkLst>
            <pc:docMk/>
            <pc:sldMk cId="2180531947" sldId="339"/>
            <ac:spMk id="112" creationId="{0401C0EB-41FB-6128-D3C0-5D79F520B986}"/>
          </ac:spMkLst>
        </pc:spChg>
        <pc:spChg chg="mod">
          <ac:chgData name="冠辰 李" userId="a9b44f5b934ee55f" providerId="LiveId" clId="{0EBC3572-1EDC-4BA5-A5AE-F6E30B75E094}" dt="2024-05-13T07:48:09.801" v="9036"/>
          <ac:spMkLst>
            <pc:docMk/>
            <pc:sldMk cId="2180531947" sldId="339"/>
            <ac:spMk id="113" creationId="{A5F3102E-4AE1-290D-CFF7-62ED788741A6}"/>
          </ac:spMkLst>
        </pc:spChg>
        <pc:spChg chg="mod">
          <ac:chgData name="冠辰 李" userId="a9b44f5b934ee55f" providerId="LiveId" clId="{0EBC3572-1EDC-4BA5-A5AE-F6E30B75E094}" dt="2024-05-13T07:48:09.801" v="9036"/>
          <ac:spMkLst>
            <pc:docMk/>
            <pc:sldMk cId="2180531947" sldId="339"/>
            <ac:spMk id="114" creationId="{C122A272-280A-5B9B-1D0D-3C8DBB2BB2C6}"/>
          </ac:spMkLst>
        </pc:spChg>
        <pc:spChg chg="mod">
          <ac:chgData name="冠辰 李" userId="a9b44f5b934ee55f" providerId="LiveId" clId="{0EBC3572-1EDC-4BA5-A5AE-F6E30B75E094}" dt="2024-05-13T07:48:09.801" v="9036"/>
          <ac:spMkLst>
            <pc:docMk/>
            <pc:sldMk cId="2180531947" sldId="339"/>
            <ac:spMk id="115" creationId="{48C47CAE-C834-B80F-88AF-26F9625FEC22}"/>
          </ac:spMkLst>
        </pc:spChg>
        <pc:spChg chg="mod">
          <ac:chgData name="冠辰 李" userId="a9b44f5b934ee55f" providerId="LiveId" clId="{0EBC3572-1EDC-4BA5-A5AE-F6E30B75E094}" dt="2024-05-13T07:48:09.801" v="9036"/>
          <ac:spMkLst>
            <pc:docMk/>
            <pc:sldMk cId="2180531947" sldId="339"/>
            <ac:spMk id="116" creationId="{B86CA36A-61AA-23EA-F45F-1399F8D06C56}"/>
          </ac:spMkLst>
        </pc:spChg>
        <pc:spChg chg="mod">
          <ac:chgData name="冠辰 李" userId="a9b44f5b934ee55f" providerId="LiveId" clId="{0EBC3572-1EDC-4BA5-A5AE-F6E30B75E094}" dt="2024-05-13T07:48:09.801" v="9036"/>
          <ac:spMkLst>
            <pc:docMk/>
            <pc:sldMk cId="2180531947" sldId="339"/>
            <ac:spMk id="117" creationId="{0374CF52-8E65-4C63-E921-EE4E2B035762}"/>
          </ac:spMkLst>
        </pc:spChg>
        <pc:spChg chg="mod">
          <ac:chgData name="冠辰 李" userId="a9b44f5b934ee55f" providerId="LiveId" clId="{0EBC3572-1EDC-4BA5-A5AE-F6E30B75E094}" dt="2024-05-13T07:48:09.801" v="9036"/>
          <ac:spMkLst>
            <pc:docMk/>
            <pc:sldMk cId="2180531947" sldId="339"/>
            <ac:spMk id="118" creationId="{A7FEF099-7595-9A66-FD12-D74E31DE1716}"/>
          </ac:spMkLst>
        </pc:spChg>
        <pc:spChg chg="mod">
          <ac:chgData name="冠辰 李" userId="a9b44f5b934ee55f" providerId="LiveId" clId="{0EBC3572-1EDC-4BA5-A5AE-F6E30B75E094}" dt="2024-05-13T07:48:09.801" v="9036"/>
          <ac:spMkLst>
            <pc:docMk/>
            <pc:sldMk cId="2180531947" sldId="339"/>
            <ac:spMk id="119" creationId="{A7437AA0-53A7-1E80-3A1F-EEB60985D890}"/>
          </ac:spMkLst>
        </pc:spChg>
        <pc:spChg chg="mod">
          <ac:chgData name="冠辰 李" userId="a9b44f5b934ee55f" providerId="LiveId" clId="{0EBC3572-1EDC-4BA5-A5AE-F6E30B75E094}" dt="2024-05-13T07:48:09.801" v="9036"/>
          <ac:spMkLst>
            <pc:docMk/>
            <pc:sldMk cId="2180531947" sldId="339"/>
            <ac:spMk id="121" creationId="{F2C35D3E-82D4-5949-48BC-3EDBBDFFB77D}"/>
          </ac:spMkLst>
        </pc:spChg>
        <pc:spChg chg="mod">
          <ac:chgData name="冠辰 李" userId="a9b44f5b934ee55f" providerId="LiveId" clId="{0EBC3572-1EDC-4BA5-A5AE-F6E30B75E094}" dt="2024-05-13T07:48:09.801" v="9036"/>
          <ac:spMkLst>
            <pc:docMk/>
            <pc:sldMk cId="2180531947" sldId="339"/>
            <ac:spMk id="122" creationId="{16104DC4-49C3-6544-5F08-D304EDE84623}"/>
          </ac:spMkLst>
        </pc:spChg>
        <pc:spChg chg="mod">
          <ac:chgData name="冠辰 李" userId="a9b44f5b934ee55f" providerId="LiveId" clId="{0EBC3572-1EDC-4BA5-A5AE-F6E30B75E094}" dt="2024-05-13T07:48:09.801" v="9036"/>
          <ac:spMkLst>
            <pc:docMk/>
            <pc:sldMk cId="2180531947" sldId="339"/>
            <ac:spMk id="123" creationId="{DA841EDF-8E56-D88C-424E-2B14308BA3AF}"/>
          </ac:spMkLst>
        </pc:spChg>
        <pc:spChg chg="mod">
          <ac:chgData name="冠辰 李" userId="a9b44f5b934ee55f" providerId="LiveId" clId="{0EBC3572-1EDC-4BA5-A5AE-F6E30B75E094}" dt="2024-05-13T07:48:09.801" v="9036"/>
          <ac:spMkLst>
            <pc:docMk/>
            <pc:sldMk cId="2180531947" sldId="339"/>
            <ac:spMk id="124" creationId="{9F397152-7B83-26B6-BCA2-6AD7335FE17B}"/>
          </ac:spMkLst>
        </pc:spChg>
        <pc:spChg chg="mod">
          <ac:chgData name="冠辰 李" userId="a9b44f5b934ee55f" providerId="LiveId" clId="{0EBC3572-1EDC-4BA5-A5AE-F6E30B75E094}" dt="2024-05-13T07:48:09.801" v="9036"/>
          <ac:spMkLst>
            <pc:docMk/>
            <pc:sldMk cId="2180531947" sldId="339"/>
            <ac:spMk id="125" creationId="{0FA6E26B-298F-1D79-E0D2-50D8779923F6}"/>
          </ac:spMkLst>
        </pc:spChg>
        <pc:spChg chg="mod">
          <ac:chgData name="冠辰 李" userId="a9b44f5b934ee55f" providerId="LiveId" clId="{0EBC3572-1EDC-4BA5-A5AE-F6E30B75E094}" dt="2024-05-13T07:48:09.801" v="9036"/>
          <ac:spMkLst>
            <pc:docMk/>
            <pc:sldMk cId="2180531947" sldId="339"/>
            <ac:spMk id="126" creationId="{DEE733BF-D415-771A-1D66-EAA09065F9CD}"/>
          </ac:spMkLst>
        </pc:spChg>
        <pc:spChg chg="mod">
          <ac:chgData name="冠辰 李" userId="a9b44f5b934ee55f" providerId="LiveId" clId="{0EBC3572-1EDC-4BA5-A5AE-F6E30B75E094}" dt="2024-05-13T07:48:09.801" v="9036"/>
          <ac:spMkLst>
            <pc:docMk/>
            <pc:sldMk cId="2180531947" sldId="339"/>
            <ac:spMk id="127" creationId="{6170D66A-5419-78E0-2839-5FA6A2C1D259}"/>
          </ac:spMkLst>
        </pc:spChg>
        <pc:spChg chg="mod">
          <ac:chgData name="冠辰 李" userId="a9b44f5b934ee55f" providerId="LiveId" clId="{0EBC3572-1EDC-4BA5-A5AE-F6E30B75E094}" dt="2024-05-13T07:48:09.801" v="9036"/>
          <ac:spMkLst>
            <pc:docMk/>
            <pc:sldMk cId="2180531947" sldId="339"/>
            <ac:spMk id="131" creationId="{4C83BAFB-2F7C-305E-14DB-1DBE0ECA89DA}"/>
          </ac:spMkLst>
        </pc:spChg>
        <pc:spChg chg="mod">
          <ac:chgData name="冠辰 李" userId="a9b44f5b934ee55f" providerId="LiveId" clId="{0EBC3572-1EDC-4BA5-A5AE-F6E30B75E094}" dt="2024-05-13T07:48:09.801" v="9036"/>
          <ac:spMkLst>
            <pc:docMk/>
            <pc:sldMk cId="2180531947" sldId="339"/>
            <ac:spMk id="132" creationId="{531D5E7F-0E60-35F0-A74D-B82B1E48F572}"/>
          </ac:spMkLst>
        </pc:spChg>
        <pc:spChg chg="mod">
          <ac:chgData name="冠辰 李" userId="a9b44f5b934ee55f" providerId="LiveId" clId="{0EBC3572-1EDC-4BA5-A5AE-F6E30B75E094}" dt="2024-05-13T07:48:09.801" v="9036"/>
          <ac:spMkLst>
            <pc:docMk/>
            <pc:sldMk cId="2180531947" sldId="339"/>
            <ac:spMk id="133" creationId="{D5FC9222-6A25-AD5C-EB7F-A93225426907}"/>
          </ac:spMkLst>
        </pc:spChg>
        <pc:spChg chg="mod">
          <ac:chgData name="冠辰 李" userId="a9b44f5b934ee55f" providerId="LiveId" clId="{0EBC3572-1EDC-4BA5-A5AE-F6E30B75E094}" dt="2024-05-13T07:48:09.801" v="9036"/>
          <ac:spMkLst>
            <pc:docMk/>
            <pc:sldMk cId="2180531947" sldId="339"/>
            <ac:spMk id="134" creationId="{CD231B40-3442-AB84-8467-1E12A9295D12}"/>
          </ac:spMkLst>
        </pc:spChg>
        <pc:spChg chg="mod">
          <ac:chgData name="冠辰 李" userId="a9b44f5b934ee55f" providerId="LiveId" clId="{0EBC3572-1EDC-4BA5-A5AE-F6E30B75E094}" dt="2024-05-13T07:48:09.801" v="9036"/>
          <ac:spMkLst>
            <pc:docMk/>
            <pc:sldMk cId="2180531947" sldId="339"/>
            <ac:spMk id="135" creationId="{A1FAFE77-9888-EBA3-4BBD-27A240B4450B}"/>
          </ac:spMkLst>
        </pc:spChg>
        <pc:spChg chg="mod">
          <ac:chgData name="冠辰 李" userId="a9b44f5b934ee55f" providerId="LiveId" clId="{0EBC3572-1EDC-4BA5-A5AE-F6E30B75E094}" dt="2024-05-13T07:48:09.801" v="9036"/>
          <ac:spMkLst>
            <pc:docMk/>
            <pc:sldMk cId="2180531947" sldId="339"/>
            <ac:spMk id="136" creationId="{E0C51DAD-67F4-2EA9-D67D-8DEBEB73EE83}"/>
          </ac:spMkLst>
        </pc:spChg>
        <pc:spChg chg="mod">
          <ac:chgData name="冠辰 李" userId="a9b44f5b934ee55f" providerId="LiveId" clId="{0EBC3572-1EDC-4BA5-A5AE-F6E30B75E094}" dt="2024-05-13T07:48:09.801" v="9036"/>
          <ac:spMkLst>
            <pc:docMk/>
            <pc:sldMk cId="2180531947" sldId="339"/>
            <ac:spMk id="137" creationId="{67D52F2D-2A33-219A-1E4B-1C1054B0DA39}"/>
          </ac:spMkLst>
        </pc:spChg>
        <pc:spChg chg="mod">
          <ac:chgData name="冠辰 李" userId="a9b44f5b934ee55f" providerId="LiveId" clId="{0EBC3572-1EDC-4BA5-A5AE-F6E30B75E094}" dt="2024-05-13T07:48:09.801" v="9036"/>
          <ac:spMkLst>
            <pc:docMk/>
            <pc:sldMk cId="2180531947" sldId="339"/>
            <ac:spMk id="138" creationId="{F05923B1-570C-D4D4-3912-ED15629A67B9}"/>
          </ac:spMkLst>
        </pc:spChg>
        <pc:spChg chg="mod">
          <ac:chgData name="冠辰 李" userId="a9b44f5b934ee55f" providerId="LiveId" clId="{0EBC3572-1EDC-4BA5-A5AE-F6E30B75E094}" dt="2024-05-13T07:48:09.801" v="9036"/>
          <ac:spMkLst>
            <pc:docMk/>
            <pc:sldMk cId="2180531947" sldId="339"/>
            <ac:spMk id="139" creationId="{0793EF7A-4C76-B7F4-B664-4E1BD9269FB9}"/>
          </ac:spMkLst>
        </pc:spChg>
        <pc:spChg chg="mod">
          <ac:chgData name="冠辰 李" userId="a9b44f5b934ee55f" providerId="LiveId" clId="{0EBC3572-1EDC-4BA5-A5AE-F6E30B75E094}" dt="2024-05-13T07:48:09.801" v="9036"/>
          <ac:spMkLst>
            <pc:docMk/>
            <pc:sldMk cId="2180531947" sldId="339"/>
            <ac:spMk id="140" creationId="{B6811A6F-E21E-ABE2-1475-36CB9BFFD806}"/>
          </ac:spMkLst>
        </pc:spChg>
        <pc:spChg chg="mod">
          <ac:chgData name="冠辰 李" userId="a9b44f5b934ee55f" providerId="LiveId" clId="{0EBC3572-1EDC-4BA5-A5AE-F6E30B75E094}" dt="2024-05-13T07:48:09.801" v="9036"/>
          <ac:spMkLst>
            <pc:docMk/>
            <pc:sldMk cId="2180531947" sldId="339"/>
            <ac:spMk id="143" creationId="{2FD8761D-8F6D-FFF1-A707-57D604838974}"/>
          </ac:spMkLst>
        </pc:spChg>
        <pc:spChg chg="mod">
          <ac:chgData name="冠辰 李" userId="a9b44f5b934ee55f" providerId="LiveId" clId="{0EBC3572-1EDC-4BA5-A5AE-F6E30B75E094}" dt="2024-05-13T07:48:09.801" v="9036"/>
          <ac:spMkLst>
            <pc:docMk/>
            <pc:sldMk cId="2180531947" sldId="339"/>
            <ac:spMk id="144" creationId="{1C5DD80C-31A5-09FD-8D6F-F638DB9777DE}"/>
          </ac:spMkLst>
        </pc:spChg>
        <pc:spChg chg="mod">
          <ac:chgData name="冠辰 李" userId="a9b44f5b934ee55f" providerId="LiveId" clId="{0EBC3572-1EDC-4BA5-A5AE-F6E30B75E094}" dt="2024-05-13T07:48:09.801" v="9036"/>
          <ac:spMkLst>
            <pc:docMk/>
            <pc:sldMk cId="2180531947" sldId="339"/>
            <ac:spMk id="145" creationId="{90E3A51A-6E21-BA0C-8ACF-A2446814F4AC}"/>
          </ac:spMkLst>
        </pc:spChg>
        <pc:spChg chg="mod">
          <ac:chgData name="冠辰 李" userId="a9b44f5b934ee55f" providerId="LiveId" clId="{0EBC3572-1EDC-4BA5-A5AE-F6E30B75E094}" dt="2024-05-13T07:48:09.801" v="9036"/>
          <ac:spMkLst>
            <pc:docMk/>
            <pc:sldMk cId="2180531947" sldId="339"/>
            <ac:spMk id="146" creationId="{CBC2BED4-1DE1-7E4C-C808-F20A1DE1BF9C}"/>
          </ac:spMkLst>
        </pc:spChg>
        <pc:spChg chg="mod">
          <ac:chgData name="冠辰 李" userId="a9b44f5b934ee55f" providerId="LiveId" clId="{0EBC3572-1EDC-4BA5-A5AE-F6E30B75E094}" dt="2024-05-13T07:48:09.801" v="9036"/>
          <ac:spMkLst>
            <pc:docMk/>
            <pc:sldMk cId="2180531947" sldId="339"/>
            <ac:spMk id="147" creationId="{CCC806D9-4226-DC1F-ECCB-979FFF03E5A3}"/>
          </ac:spMkLst>
        </pc:spChg>
        <pc:spChg chg="mod">
          <ac:chgData name="冠辰 李" userId="a9b44f5b934ee55f" providerId="LiveId" clId="{0EBC3572-1EDC-4BA5-A5AE-F6E30B75E094}" dt="2024-05-13T07:48:09.801" v="9036"/>
          <ac:spMkLst>
            <pc:docMk/>
            <pc:sldMk cId="2180531947" sldId="339"/>
            <ac:spMk id="148" creationId="{5915DD61-F83A-B692-7058-C7ABCDE5AC04}"/>
          </ac:spMkLst>
        </pc:spChg>
        <pc:spChg chg="mod">
          <ac:chgData name="冠辰 李" userId="a9b44f5b934ee55f" providerId="LiveId" clId="{0EBC3572-1EDC-4BA5-A5AE-F6E30B75E094}" dt="2024-05-13T07:48:09.801" v="9036"/>
          <ac:spMkLst>
            <pc:docMk/>
            <pc:sldMk cId="2180531947" sldId="339"/>
            <ac:spMk id="149" creationId="{C12D29DF-4495-7A1F-F83B-1C618D596EBC}"/>
          </ac:spMkLst>
        </pc:spChg>
        <pc:spChg chg="mod">
          <ac:chgData name="冠辰 李" userId="a9b44f5b934ee55f" providerId="LiveId" clId="{0EBC3572-1EDC-4BA5-A5AE-F6E30B75E094}" dt="2024-05-13T07:48:09.801" v="9036"/>
          <ac:spMkLst>
            <pc:docMk/>
            <pc:sldMk cId="2180531947" sldId="339"/>
            <ac:spMk id="150" creationId="{D5A505DB-8A8E-654A-24CE-1F08B7766665}"/>
          </ac:spMkLst>
        </pc:spChg>
        <pc:spChg chg="mod">
          <ac:chgData name="冠辰 李" userId="a9b44f5b934ee55f" providerId="LiveId" clId="{0EBC3572-1EDC-4BA5-A5AE-F6E30B75E094}" dt="2024-05-13T07:48:09.801" v="9036"/>
          <ac:spMkLst>
            <pc:docMk/>
            <pc:sldMk cId="2180531947" sldId="339"/>
            <ac:spMk id="153" creationId="{1DEA230E-B35B-DAA4-D362-37E21E8A56C4}"/>
          </ac:spMkLst>
        </pc:spChg>
        <pc:spChg chg="mod">
          <ac:chgData name="冠辰 李" userId="a9b44f5b934ee55f" providerId="LiveId" clId="{0EBC3572-1EDC-4BA5-A5AE-F6E30B75E094}" dt="2024-05-13T07:48:09.801" v="9036"/>
          <ac:spMkLst>
            <pc:docMk/>
            <pc:sldMk cId="2180531947" sldId="339"/>
            <ac:spMk id="154" creationId="{1425BE75-D03F-3960-950C-A4847390360F}"/>
          </ac:spMkLst>
        </pc:spChg>
        <pc:spChg chg="mod">
          <ac:chgData name="冠辰 李" userId="a9b44f5b934ee55f" providerId="LiveId" clId="{0EBC3572-1EDC-4BA5-A5AE-F6E30B75E094}" dt="2024-05-13T07:48:09.801" v="9036"/>
          <ac:spMkLst>
            <pc:docMk/>
            <pc:sldMk cId="2180531947" sldId="339"/>
            <ac:spMk id="155" creationId="{157A05FE-E061-24BB-5BB1-08CBFA03875C}"/>
          </ac:spMkLst>
        </pc:spChg>
        <pc:spChg chg="mod">
          <ac:chgData name="冠辰 李" userId="a9b44f5b934ee55f" providerId="LiveId" clId="{0EBC3572-1EDC-4BA5-A5AE-F6E30B75E094}" dt="2024-05-13T07:48:09.801" v="9036"/>
          <ac:spMkLst>
            <pc:docMk/>
            <pc:sldMk cId="2180531947" sldId="339"/>
            <ac:spMk id="156" creationId="{32EF8711-54A4-A919-7E62-8651472491A4}"/>
          </ac:spMkLst>
        </pc:spChg>
        <pc:spChg chg="mod">
          <ac:chgData name="冠辰 李" userId="a9b44f5b934ee55f" providerId="LiveId" clId="{0EBC3572-1EDC-4BA5-A5AE-F6E30B75E094}" dt="2024-05-13T07:48:09.801" v="9036"/>
          <ac:spMkLst>
            <pc:docMk/>
            <pc:sldMk cId="2180531947" sldId="339"/>
            <ac:spMk id="157" creationId="{C83EC1CC-8878-C70D-8BCC-AF3743F5D72D}"/>
          </ac:spMkLst>
        </pc:spChg>
        <pc:spChg chg="mod">
          <ac:chgData name="冠辰 李" userId="a9b44f5b934ee55f" providerId="LiveId" clId="{0EBC3572-1EDC-4BA5-A5AE-F6E30B75E094}" dt="2024-05-13T07:48:09.801" v="9036"/>
          <ac:spMkLst>
            <pc:docMk/>
            <pc:sldMk cId="2180531947" sldId="339"/>
            <ac:spMk id="158" creationId="{A9D82C70-5C2B-96E1-01E8-D6B03584A1BD}"/>
          </ac:spMkLst>
        </pc:spChg>
        <pc:spChg chg="mod">
          <ac:chgData name="冠辰 李" userId="a9b44f5b934ee55f" providerId="LiveId" clId="{0EBC3572-1EDC-4BA5-A5AE-F6E30B75E094}" dt="2024-05-13T07:48:09.801" v="9036"/>
          <ac:spMkLst>
            <pc:docMk/>
            <pc:sldMk cId="2180531947" sldId="339"/>
            <ac:spMk id="159" creationId="{A92793AC-BE21-E4B1-90C6-28FDF202AD59}"/>
          </ac:spMkLst>
        </pc:spChg>
        <pc:spChg chg="mod">
          <ac:chgData name="冠辰 李" userId="a9b44f5b934ee55f" providerId="LiveId" clId="{0EBC3572-1EDC-4BA5-A5AE-F6E30B75E094}" dt="2024-05-13T07:48:09.801" v="9036"/>
          <ac:spMkLst>
            <pc:docMk/>
            <pc:sldMk cId="2180531947" sldId="339"/>
            <ac:spMk id="160" creationId="{F0B7E41D-394B-5113-2C89-D4932F6F299B}"/>
          </ac:spMkLst>
        </pc:spChg>
        <pc:spChg chg="mod">
          <ac:chgData name="冠辰 李" userId="a9b44f5b934ee55f" providerId="LiveId" clId="{0EBC3572-1EDC-4BA5-A5AE-F6E30B75E094}" dt="2024-05-13T07:48:09.801" v="9036"/>
          <ac:spMkLst>
            <pc:docMk/>
            <pc:sldMk cId="2180531947" sldId="339"/>
            <ac:spMk id="161" creationId="{18CED950-D5D3-D9B5-5695-AE8C99F12967}"/>
          </ac:spMkLst>
        </pc:spChg>
        <pc:spChg chg="mod">
          <ac:chgData name="冠辰 李" userId="a9b44f5b934ee55f" providerId="LiveId" clId="{0EBC3572-1EDC-4BA5-A5AE-F6E30B75E094}" dt="2024-05-13T07:48:09.801" v="9036"/>
          <ac:spMkLst>
            <pc:docMk/>
            <pc:sldMk cId="2180531947" sldId="339"/>
            <ac:spMk id="162" creationId="{F5F33284-38AE-D0AC-4085-309F48F183BD}"/>
          </ac:spMkLst>
        </pc:spChg>
        <pc:spChg chg="mod">
          <ac:chgData name="冠辰 李" userId="a9b44f5b934ee55f" providerId="LiveId" clId="{0EBC3572-1EDC-4BA5-A5AE-F6E30B75E094}" dt="2024-05-13T07:48:09.801" v="9036"/>
          <ac:spMkLst>
            <pc:docMk/>
            <pc:sldMk cId="2180531947" sldId="339"/>
            <ac:spMk id="163" creationId="{7A830079-81AF-4374-15C6-A2DB09674AB4}"/>
          </ac:spMkLst>
        </pc:spChg>
        <pc:spChg chg="mod">
          <ac:chgData name="冠辰 李" userId="a9b44f5b934ee55f" providerId="LiveId" clId="{0EBC3572-1EDC-4BA5-A5AE-F6E30B75E094}" dt="2024-05-13T07:48:12.232" v="9037"/>
          <ac:spMkLst>
            <pc:docMk/>
            <pc:sldMk cId="2180531947" sldId="339"/>
            <ac:spMk id="165" creationId="{68537C57-4C5A-D6CF-7349-0B95B8B67459}"/>
          </ac:spMkLst>
        </pc:spChg>
        <pc:spChg chg="mod">
          <ac:chgData name="冠辰 李" userId="a9b44f5b934ee55f" providerId="LiveId" clId="{0EBC3572-1EDC-4BA5-A5AE-F6E30B75E094}" dt="2024-05-13T07:48:12.232" v="9037"/>
          <ac:spMkLst>
            <pc:docMk/>
            <pc:sldMk cId="2180531947" sldId="339"/>
            <ac:spMk id="166" creationId="{6A90FD2F-3C0D-7F8C-AAAD-7AF7073232EB}"/>
          </ac:spMkLst>
        </pc:spChg>
        <pc:spChg chg="mod">
          <ac:chgData name="冠辰 李" userId="a9b44f5b934ee55f" providerId="LiveId" clId="{0EBC3572-1EDC-4BA5-A5AE-F6E30B75E094}" dt="2024-05-13T07:48:12.232" v="9037"/>
          <ac:spMkLst>
            <pc:docMk/>
            <pc:sldMk cId="2180531947" sldId="339"/>
            <ac:spMk id="167" creationId="{372F756C-F37D-BF0C-62BB-214C8E958D13}"/>
          </ac:spMkLst>
        </pc:spChg>
        <pc:spChg chg="mod">
          <ac:chgData name="冠辰 李" userId="a9b44f5b934ee55f" providerId="LiveId" clId="{0EBC3572-1EDC-4BA5-A5AE-F6E30B75E094}" dt="2024-05-13T07:48:12.232" v="9037"/>
          <ac:spMkLst>
            <pc:docMk/>
            <pc:sldMk cId="2180531947" sldId="339"/>
            <ac:spMk id="168" creationId="{7CD9A59D-5308-7207-EA8C-1F9B8D672042}"/>
          </ac:spMkLst>
        </pc:spChg>
        <pc:spChg chg="mod">
          <ac:chgData name="冠辰 李" userId="a9b44f5b934ee55f" providerId="LiveId" clId="{0EBC3572-1EDC-4BA5-A5AE-F6E30B75E094}" dt="2024-05-13T07:48:12.232" v="9037"/>
          <ac:spMkLst>
            <pc:docMk/>
            <pc:sldMk cId="2180531947" sldId="339"/>
            <ac:spMk id="169" creationId="{802CA001-9377-66F2-5BE1-C09B106FB3D4}"/>
          </ac:spMkLst>
        </pc:spChg>
        <pc:spChg chg="mod">
          <ac:chgData name="冠辰 李" userId="a9b44f5b934ee55f" providerId="LiveId" clId="{0EBC3572-1EDC-4BA5-A5AE-F6E30B75E094}" dt="2024-05-13T07:48:12.232" v="9037"/>
          <ac:spMkLst>
            <pc:docMk/>
            <pc:sldMk cId="2180531947" sldId="339"/>
            <ac:spMk id="170" creationId="{781F0B05-7C67-0DB1-9371-105A1CBAC85D}"/>
          </ac:spMkLst>
        </pc:spChg>
        <pc:spChg chg="mod">
          <ac:chgData name="冠辰 李" userId="a9b44f5b934ee55f" providerId="LiveId" clId="{0EBC3572-1EDC-4BA5-A5AE-F6E30B75E094}" dt="2024-05-13T07:48:12.232" v="9037"/>
          <ac:spMkLst>
            <pc:docMk/>
            <pc:sldMk cId="2180531947" sldId="339"/>
            <ac:spMk id="171" creationId="{CD8E8F3E-FACB-A01E-7561-9E6334808C71}"/>
          </ac:spMkLst>
        </pc:spChg>
        <pc:spChg chg="mod">
          <ac:chgData name="冠辰 李" userId="a9b44f5b934ee55f" providerId="LiveId" clId="{0EBC3572-1EDC-4BA5-A5AE-F6E30B75E094}" dt="2024-05-13T07:48:12.232" v="9037"/>
          <ac:spMkLst>
            <pc:docMk/>
            <pc:sldMk cId="2180531947" sldId="339"/>
            <ac:spMk id="172" creationId="{74A76ABE-F407-1FC1-D432-B5EA03009844}"/>
          </ac:spMkLst>
        </pc:spChg>
        <pc:spChg chg="mod">
          <ac:chgData name="冠辰 李" userId="a9b44f5b934ee55f" providerId="LiveId" clId="{0EBC3572-1EDC-4BA5-A5AE-F6E30B75E094}" dt="2024-05-13T07:48:12.232" v="9037"/>
          <ac:spMkLst>
            <pc:docMk/>
            <pc:sldMk cId="2180531947" sldId="339"/>
            <ac:spMk id="173" creationId="{D1921DFF-7516-FE87-F40B-5182D711DDF0}"/>
          </ac:spMkLst>
        </pc:spChg>
        <pc:spChg chg="mod">
          <ac:chgData name="冠辰 李" userId="a9b44f5b934ee55f" providerId="LiveId" clId="{0EBC3572-1EDC-4BA5-A5AE-F6E30B75E094}" dt="2024-05-13T07:48:12.232" v="9037"/>
          <ac:spMkLst>
            <pc:docMk/>
            <pc:sldMk cId="2180531947" sldId="339"/>
            <ac:spMk id="174" creationId="{FB62E6BF-C4D5-A8DC-BFD7-09946FD80817}"/>
          </ac:spMkLst>
        </pc:spChg>
        <pc:spChg chg="mod">
          <ac:chgData name="冠辰 李" userId="a9b44f5b934ee55f" providerId="LiveId" clId="{0EBC3572-1EDC-4BA5-A5AE-F6E30B75E094}" dt="2024-05-13T07:48:12.232" v="9037"/>
          <ac:spMkLst>
            <pc:docMk/>
            <pc:sldMk cId="2180531947" sldId="339"/>
            <ac:spMk id="175" creationId="{AEBAB42F-36CF-D994-E3E4-842FF13B89F2}"/>
          </ac:spMkLst>
        </pc:spChg>
        <pc:spChg chg="mod">
          <ac:chgData name="冠辰 李" userId="a9b44f5b934ee55f" providerId="LiveId" clId="{0EBC3572-1EDC-4BA5-A5AE-F6E30B75E094}" dt="2024-05-13T07:48:12.232" v="9037"/>
          <ac:spMkLst>
            <pc:docMk/>
            <pc:sldMk cId="2180531947" sldId="339"/>
            <ac:spMk id="176" creationId="{40882DAD-1680-CB3D-573F-56D44A1AF6A5}"/>
          </ac:spMkLst>
        </pc:spChg>
        <pc:spChg chg="mod">
          <ac:chgData name="冠辰 李" userId="a9b44f5b934ee55f" providerId="LiveId" clId="{0EBC3572-1EDC-4BA5-A5AE-F6E30B75E094}" dt="2024-05-13T07:48:12.232" v="9037"/>
          <ac:spMkLst>
            <pc:docMk/>
            <pc:sldMk cId="2180531947" sldId="339"/>
            <ac:spMk id="177" creationId="{C0D332A6-7A9A-FEE9-CA74-CBE347FA51B7}"/>
          </ac:spMkLst>
        </pc:spChg>
        <pc:spChg chg="mod">
          <ac:chgData name="冠辰 李" userId="a9b44f5b934ee55f" providerId="LiveId" clId="{0EBC3572-1EDC-4BA5-A5AE-F6E30B75E094}" dt="2024-05-13T07:48:12.232" v="9037"/>
          <ac:spMkLst>
            <pc:docMk/>
            <pc:sldMk cId="2180531947" sldId="339"/>
            <ac:spMk id="178" creationId="{8CCC2512-3FE1-559E-2109-67DBB31BF1D1}"/>
          </ac:spMkLst>
        </pc:spChg>
        <pc:spChg chg="mod">
          <ac:chgData name="冠辰 李" userId="a9b44f5b934ee55f" providerId="LiveId" clId="{0EBC3572-1EDC-4BA5-A5AE-F6E30B75E094}" dt="2024-05-13T07:48:12.232" v="9037"/>
          <ac:spMkLst>
            <pc:docMk/>
            <pc:sldMk cId="2180531947" sldId="339"/>
            <ac:spMk id="179" creationId="{7410D851-CAA5-D7CA-5F98-CC0FE7888E6B}"/>
          </ac:spMkLst>
        </pc:spChg>
        <pc:spChg chg="mod">
          <ac:chgData name="冠辰 李" userId="a9b44f5b934ee55f" providerId="LiveId" clId="{0EBC3572-1EDC-4BA5-A5AE-F6E30B75E094}" dt="2024-05-13T07:48:12.232" v="9037"/>
          <ac:spMkLst>
            <pc:docMk/>
            <pc:sldMk cId="2180531947" sldId="339"/>
            <ac:spMk id="180" creationId="{824DD838-236D-92B3-FCC6-71C781B1D5A1}"/>
          </ac:spMkLst>
        </pc:spChg>
        <pc:spChg chg="mod">
          <ac:chgData name="冠辰 李" userId="a9b44f5b934ee55f" providerId="LiveId" clId="{0EBC3572-1EDC-4BA5-A5AE-F6E30B75E094}" dt="2024-05-13T07:48:12.232" v="9037"/>
          <ac:spMkLst>
            <pc:docMk/>
            <pc:sldMk cId="2180531947" sldId="339"/>
            <ac:spMk id="181" creationId="{E7689DF4-CBA7-ED06-C007-142F40715CCD}"/>
          </ac:spMkLst>
        </pc:spChg>
        <pc:spChg chg="mod">
          <ac:chgData name="冠辰 李" userId="a9b44f5b934ee55f" providerId="LiveId" clId="{0EBC3572-1EDC-4BA5-A5AE-F6E30B75E094}" dt="2024-05-13T07:48:12.232" v="9037"/>
          <ac:spMkLst>
            <pc:docMk/>
            <pc:sldMk cId="2180531947" sldId="339"/>
            <ac:spMk id="182" creationId="{B7DB8B2A-83F5-7D39-B9D3-64E9E6089706}"/>
          </ac:spMkLst>
        </pc:spChg>
        <pc:spChg chg="mod">
          <ac:chgData name="冠辰 李" userId="a9b44f5b934ee55f" providerId="LiveId" clId="{0EBC3572-1EDC-4BA5-A5AE-F6E30B75E094}" dt="2024-05-13T07:48:12.232" v="9037"/>
          <ac:spMkLst>
            <pc:docMk/>
            <pc:sldMk cId="2180531947" sldId="339"/>
            <ac:spMk id="183" creationId="{C6DB0BC8-AEA2-573E-DEAB-156A2D3D826E}"/>
          </ac:spMkLst>
        </pc:spChg>
        <pc:spChg chg="mod">
          <ac:chgData name="冠辰 李" userId="a9b44f5b934ee55f" providerId="LiveId" clId="{0EBC3572-1EDC-4BA5-A5AE-F6E30B75E094}" dt="2024-05-13T07:48:12.232" v="9037"/>
          <ac:spMkLst>
            <pc:docMk/>
            <pc:sldMk cId="2180531947" sldId="339"/>
            <ac:spMk id="184" creationId="{C0D0D8FD-D481-DB3A-FA96-F6C5F5F078D1}"/>
          </ac:spMkLst>
        </pc:spChg>
        <pc:spChg chg="mod">
          <ac:chgData name="冠辰 李" userId="a9b44f5b934ee55f" providerId="LiveId" clId="{0EBC3572-1EDC-4BA5-A5AE-F6E30B75E094}" dt="2024-05-13T07:48:12.232" v="9037"/>
          <ac:spMkLst>
            <pc:docMk/>
            <pc:sldMk cId="2180531947" sldId="339"/>
            <ac:spMk id="185" creationId="{668ABC0D-7011-F969-20BC-C86BD68CB3E4}"/>
          </ac:spMkLst>
        </pc:spChg>
        <pc:spChg chg="mod">
          <ac:chgData name="冠辰 李" userId="a9b44f5b934ee55f" providerId="LiveId" clId="{0EBC3572-1EDC-4BA5-A5AE-F6E30B75E094}" dt="2024-05-13T07:48:12.232" v="9037"/>
          <ac:spMkLst>
            <pc:docMk/>
            <pc:sldMk cId="2180531947" sldId="339"/>
            <ac:spMk id="186" creationId="{97F425DA-E1C6-1A7F-3BDD-B25F457F8069}"/>
          </ac:spMkLst>
        </pc:spChg>
        <pc:spChg chg="mod">
          <ac:chgData name="冠辰 李" userId="a9b44f5b934ee55f" providerId="LiveId" clId="{0EBC3572-1EDC-4BA5-A5AE-F6E30B75E094}" dt="2024-05-13T07:48:12.232" v="9037"/>
          <ac:spMkLst>
            <pc:docMk/>
            <pc:sldMk cId="2180531947" sldId="339"/>
            <ac:spMk id="187" creationId="{34AB3A07-4D0B-C8D7-8214-62BA57CA912C}"/>
          </ac:spMkLst>
        </pc:spChg>
        <pc:spChg chg="mod">
          <ac:chgData name="冠辰 李" userId="a9b44f5b934ee55f" providerId="LiveId" clId="{0EBC3572-1EDC-4BA5-A5AE-F6E30B75E094}" dt="2024-05-13T07:48:12.232" v="9037"/>
          <ac:spMkLst>
            <pc:docMk/>
            <pc:sldMk cId="2180531947" sldId="339"/>
            <ac:spMk id="188" creationId="{0A318008-2289-3A7C-F0D7-653792745844}"/>
          </ac:spMkLst>
        </pc:spChg>
        <pc:spChg chg="mod">
          <ac:chgData name="冠辰 李" userId="a9b44f5b934ee55f" providerId="LiveId" clId="{0EBC3572-1EDC-4BA5-A5AE-F6E30B75E094}" dt="2024-05-13T07:48:12.232" v="9037"/>
          <ac:spMkLst>
            <pc:docMk/>
            <pc:sldMk cId="2180531947" sldId="339"/>
            <ac:spMk id="189" creationId="{80AFE12E-2BDC-48D9-9C92-C3DCCEDAB67C}"/>
          </ac:spMkLst>
        </pc:spChg>
        <pc:spChg chg="mod">
          <ac:chgData name="冠辰 李" userId="a9b44f5b934ee55f" providerId="LiveId" clId="{0EBC3572-1EDC-4BA5-A5AE-F6E30B75E094}" dt="2024-05-13T07:48:12.232" v="9037"/>
          <ac:spMkLst>
            <pc:docMk/>
            <pc:sldMk cId="2180531947" sldId="339"/>
            <ac:spMk id="190" creationId="{82DA4BE6-00A2-AFB9-DE84-6D618E0BCAB0}"/>
          </ac:spMkLst>
        </pc:spChg>
        <pc:spChg chg="mod">
          <ac:chgData name="冠辰 李" userId="a9b44f5b934ee55f" providerId="LiveId" clId="{0EBC3572-1EDC-4BA5-A5AE-F6E30B75E094}" dt="2024-05-13T07:48:12.232" v="9037"/>
          <ac:spMkLst>
            <pc:docMk/>
            <pc:sldMk cId="2180531947" sldId="339"/>
            <ac:spMk id="191" creationId="{59266C62-02D6-4853-4BCC-5F4A9EC2DDF3}"/>
          </ac:spMkLst>
        </pc:spChg>
        <pc:spChg chg="mod">
          <ac:chgData name="冠辰 李" userId="a9b44f5b934ee55f" providerId="LiveId" clId="{0EBC3572-1EDC-4BA5-A5AE-F6E30B75E094}" dt="2024-05-13T07:48:12.232" v="9037"/>
          <ac:spMkLst>
            <pc:docMk/>
            <pc:sldMk cId="2180531947" sldId="339"/>
            <ac:spMk id="192" creationId="{D88B62F5-8065-CA7C-C511-77BA11F278EB}"/>
          </ac:spMkLst>
        </pc:spChg>
        <pc:spChg chg="mod">
          <ac:chgData name="冠辰 李" userId="a9b44f5b934ee55f" providerId="LiveId" clId="{0EBC3572-1EDC-4BA5-A5AE-F6E30B75E094}" dt="2024-05-13T07:48:12.232" v="9037"/>
          <ac:spMkLst>
            <pc:docMk/>
            <pc:sldMk cId="2180531947" sldId="339"/>
            <ac:spMk id="193" creationId="{5849AC71-2EE8-77EF-1767-DC52041724BB}"/>
          </ac:spMkLst>
        </pc:spChg>
        <pc:spChg chg="mod">
          <ac:chgData name="冠辰 李" userId="a9b44f5b934ee55f" providerId="LiveId" clId="{0EBC3572-1EDC-4BA5-A5AE-F6E30B75E094}" dt="2024-05-13T07:48:12.232" v="9037"/>
          <ac:spMkLst>
            <pc:docMk/>
            <pc:sldMk cId="2180531947" sldId="339"/>
            <ac:spMk id="194" creationId="{5FD356DE-9B15-B590-8B1B-3DD49B9C1136}"/>
          </ac:spMkLst>
        </pc:spChg>
        <pc:spChg chg="mod">
          <ac:chgData name="冠辰 李" userId="a9b44f5b934ee55f" providerId="LiveId" clId="{0EBC3572-1EDC-4BA5-A5AE-F6E30B75E094}" dt="2024-05-13T07:48:12.232" v="9037"/>
          <ac:spMkLst>
            <pc:docMk/>
            <pc:sldMk cId="2180531947" sldId="339"/>
            <ac:spMk id="195" creationId="{5163AD2A-26D2-ED76-4DF0-750C172BD648}"/>
          </ac:spMkLst>
        </pc:spChg>
        <pc:spChg chg="mod">
          <ac:chgData name="冠辰 李" userId="a9b44f5b934ee55f" providerId="LiveId" clId="{0EBC3572-1EDC-4BA5-A5AE-F6E30B75E094}" dt="2024-05-13T07:48:12.232" v="9037"/>
          <ac:spMkLst>
            <pc:docMk/>
            <pc:sldMk cId="2180531947" sldId="339"/>
            <ac:spMk id="196" creationId="{B7120A9F-BABD-AAE0-D3E9-E01FC787A3F0}"/>
          </ac:spMkLst>
        </pc:spChg>
        <pc:spChg chg="mod">
          <ac:chgData name="冠辰 李" userId="a9b44f5b934ee55f" providerId="LiveId" clId="{0EBC3572-1EDC-4BA5-A5AE-F6E30B75E094}" dt="2024-05-13T07:48:12.232" v="9037"/>
          <ac:spMkLst>
            <pc:docMk/>
            <pc:sldMk cId="2180531947" sldId="339"/>
            <ac:spMk id="197" creationId="{51FED5D4-92E5-5304-F839-4E550D5313AF}"/>
          </ac:spMkLst>
        </pc:spChg>
        <pc:spChg chg="mod">
          <ac:chgData name="冠辰 李" userId="a9b44f5b934ee55f" providerId="LiveId" clId="{0EBC3572-1EDC-4BA5-A5AE-F6E30B75E094}" dt="2024-05-13T07:48:12.232" v="9037"/>
          <ac:spMkLst>
            <pc:docMk/>
            <pc:sldMk cId="2180531947" sldId="339"/>
            <ac:spMk id="198" creationId="{983E28C7-3BBF-BDBD-6ABD-2069D42BB647}"/>
          </ac:spMkLst>
        </pc:spChg>
        <pc:spChg chg="mod">
          <ac:chgData name="冠辰 李" userId="a9b44f5b934ee55f" providerId="LiveId" clId="{0EBC3572-1EDC-4BA5-A5AE-F6E30B75E094}" dt="2024-05-13T07:48:12.232" v="9037"/>
          <ac:spMkLst>
            <pc:docMk/>
            <pc:sldMk cId="2180531947" sldId="339"/>
            <ac:spMk id="199" creationId="{AFFE4338-0BEE-34B6-EBB8-2D060527539B}"/>
          </ac:spMkLst>
        </pc:spChg>
        <pc:spChg chg="mod">
          <ac:chgData name="冠辰 李" userId="a9b44f5b934ee55f" providerId="LiveId" clId="{0EBC3572-1EDC-4BA5-A5AE-F6E30B75E094}" dt="2024-05-13T07:48:12.232" v="9037"/>
          <ac:spMkLst>
            <pc:docMk/>
            <pc:sldMk cId="2180531947" sldId="339"/>
            <ac:spMk id="200" creationId="{0BE2AA17-C1F4-81A1-6107-FE7013F76E8A}"/>
          </ac:spMkLst>
        </pc:spChg>
        <pc:spChg chg="mod">
          <ac:chgData name="冠辰 李" userId="a9b44f5b934ee55f" providerId="LiveId" clId="{0EBC3572-1EDC-4BA5-A5AE-F6E30B75E094}" dt="2024-05-13T07:48:12.232" v="9037"/>
          <ac:spMkLst>
            <pc:docMk/>
            <pc:sldMk cId="2180531947" sldId="339"/>
            <ac:spMk id="202" creationId="{233365C5-E62A-6CC5-BB7F-A3518A8224E2}"/>
          </ac:spMkLst>
        </pc:spChg>
        <pc:spChg chg="mod">
          <ac:chgData name="冠辰 李" userId="a9b44f5b934ee55f" providerId="LiveId" clId="{0EBC3572-1EDC-4BA5-A5AE-F6E30B75E094}" dt="2024-05-13T07:48:12.232" v="9037"/>
          <ac:spMkLst>
            <pc:docMk/>
            <pc:sldMk cId="2180531947" sldId="339"/>
            <ac:spMk id="203" creationId="{C515FC08-9224-7AB8-838A-5EACC4F04128}"/>
          </ac:spMkLst>
        </pc:spChg>
        <pc:spChg chg="mod">
          <ac:chgData name="冠辰 李" userId="a9b44f5b934ee55f" providerId="LiveId" clId="{0EBC3572-1EDC-4BA5-A5AE-F6E30B75E094}" dt="2024-05-13T07:48:12.232" v="9037"/>
          <ac:spMkLst>
            <pc:docMk/>
            <pc:sldMk cId="2180531947" sldId="339"/>
            <ac:spMk id="204" creationId="{C0FA6B69-6B40-D1E3-2805-A45A01B2A432}"/>
          </ac:spMkLst>
        </pc:spChg>
        <pc:spChg chg="mod">
          <ac:chgData name="冠辰 李" userId="a9b44f5b934ee55f" providerId="LiveId" clId="{0EBC3572-1EDC-4BA5-A5AE-F6E30B75E094}" dt="2024-05-13T07:48:12.232" v="9037"/>
          <ac:spMkLst>
            <pc:docMk/>
            <pc:sldMk cId="2180531947" sldId="339"/>
            <ac:spMk id="205" creationId="{77712152-867B-D8B7-DDBD-C28CB03CC91A}"/>
          </ac:spMkLst>
        </pc:spChg>
        <pc:spChg chg="mod">
          <ac:chgData name="冠辰 李" userId="a9b44f5b934ee55f" providerId="LiveId" clId="{0EBC3572-1EDC-4BA5-A5AE-F6E30B75E094}" dt="2024-05-13T07:48:12.232" v="9037"/>
          <ac:spMkLst>
            <pc:docMk/>
            <pc:sldMk cId="2180531947" sldId="339"/>
            <ac:spMk id="206" creationId="{0E0B2129-02B0-6A00-F8A1-AC47C5EC02AC}"/>
          </ac:spMkLst>
        </pc:spChg>
        <pc:spChg chg="mod">
          <ac:chgData name="冠辰 李" userId="a9b44f5b934ee55f" providerId="LiveId" clId="{0EBC3572-1EDC-4BA5-A5AE-F6E30B75E094}" dt="2024-05-13T07:48:12.232" v="9037"/>
          <ac:spMkLst>
            <pc:docMk/>
            <pc:sldMk cId="2180531947" sldId="339"/>
            <ac:spMk id="207" creationId="{C5C8E001-EFF5-A4EE-20F4-FD3958619255}"/>
          </ac:spMkLst>
        </pc:spChg>
        <pc:spChg chg="mod">
          <ac:chgData name="冠辰 李" userId="a9b44f5b934ee55f" providerId="LiveId" clId="{0EBC3572-1EDC-4BA5-A5AE-F6E30B75E094}" dt="2024-05-13T07:48:12.232" v="9037"/>
          <ac:spMkLst>
            <pc:docMk/>
            <pc:sldMk cId="2180531947" sldId="339"/>
            <ac:spMk id="208" creationId="{745571A3-9C36-884D-0650-8238BCD74B0E}"/>
          </ac:spMkLst>
        </pc:spChg>
        <pc:spChg chg="mod">
          <ac:chgData name="冠辰 李" userId="a9b44f5b934ee55f" providerId="LiveId" clId="{0EBC3572-1EDC-4BA5-A5AE-F6E30B75E094}" dt="2024-05-13T07:48:12.232" v="9037"/>
          <ac:spMkLst>
            <pc:docMk/>
            <pc:sldMk cId="2180531947" sldId="339"/>
            <ac:spMk id="209" creationId="{11134BA1-D267-A6A1-26E7-2C8E50EF0AB4}"/>
          </ac:spMkLst>
        </pc:spChg>
        <pc:spChg chg="mod">
          <ac:chgData name="冠辰 李" userId="a9b44f5b934ee55f" providerId="LiveId" clId="{0EBC3572-1EDC-4BA5-A5AE-F6E30B75E094}" dt="2024-05-13T07:48:12.232" v="9037"/>
          <ac:spMkLst>
            <pc:docMk/>
            <pc:sldMk cId="2180531947" sldId="339"/>
            <ac:spMk id="210" creationId="{5D39D260-818D-7082-6067-E95389E1D63E}"/>
          </ac:spMkLst>
        </pc:spChg>
        <pc:spChg chg="mod">
          <ac:chgData name="冠辰 李" userId="a9b44f5b934ee55f" providerId="LiveId" clId="{0EBC3572-1EDC-4BA5-A5AE-F6E30B75E094}" dt="2024-05-13T07:48:12.232" v="9037"/>
          <ac:spMkLst>
            <pc:docMk/>
            <pc:sldMk cId="2180531947" sldId="339"/>
            <ac:spMk id="214" creationId="{DC436E00-206B-D198-3353-2FCA29C0264A}"/>
          </ac:spMkLst>
        </pc:spChg>
        <pc:spChg chg="mod">
          <ac:chgData name="冠辰 李" userId="a9b44f5b934ee55f" providerId="LiveId" clId="{0EBC3572-1EDC-4BA5-A5AE-F6E30B75E094}" dt="2024-05-13T07:48:12.232" v="9037"/>
          <ac:spMkLst>
            <pc:docMk/>
            <pc:sldMk cId="2180531947" sldId="339"/>
            <ac:spMk id="215" creationId="{C57A469A-4F18-A2CD-A25E-22DC1CCECC86}"/>
          </ac:spMkLst>
        </pc:spChg>
        <pc:spChg chg="mod">
          <ac:chgData name="冠辰 李" userId="a9b44f5b934ee55f" providerId="LiveId" clId="{0EBC3572-1EDC-4BA5-A5AE-F6E30B75E094}" dt="2024-05-13T07:48:12.232" v="9037"/>
          <ac:spMkLst>
            <pc:docMk/>
            <pc:sldMk cId="2180531947" sldId="339"/>
            <ac:spMk id="216" creationId="{89A7ECEB-BFB2-1D70-275C-8BEAE6EE91EE}"/>
          </ac:spMkLst>
        </pc:spChg>
        <pc:spChg chg="mod">
          <ac:chgData name="冠辰 李" userId="a9b44f5b934ee55f" providerId="LiveId" clId="{0EBC3572-1EDC-4BA5-A5AE-F6E30B75E094}" dt="2024-05-13T07:48:12.232" v="9037"/>
          <ac:spMkLst>
            <pc:docMk/>
            <pc:sldMk cId="2180531947" sldId="339"/>
            <ac:spMk id="217" creationId="{70532E5D-BC9E-E93C-323E-5532714862D5}"/>
          </ac:spMkLst>
        </pc:spChg>
        <pc:spChg chg="mod">
          <ac:chgData name="冠辰 李" userId="a9b44f5b934ee55f" providerId="LiveId" clId="{0EBC3572-1EDC-4BA5-A5AE-F6E30B75E094}" dt="2024-05-13T07:48:12.232" v="9037"/>
          <ac:spMkLst>
            <pc:docMk/>
            <pc:sldMk cId="2180531947" sldId="339"/>
            <ac:spMk id="218" creationId="{F9721112-78BB-F824-ED04-8056D4570D66}"/>
          </ac:spMkLst>
        </pc:spChg>
        <pc:spChg chg="mod">
          <ac:chgData name="冠辰 李" userId="a9b44f5b934ee55f" providerId="LiveId" clId="{0EBC3572-1EDC-4BA5-A5AE-F6E30B75E094}" dt="2024-05-13T07:48:12.232" v="9037"/>
          <ac:spMkLst>
            <pc:docMk/>
            <pc:sldMk cId="2180531947" sldId="339"/>
            <ac:spMk id="219" creationId="{D821C8B6-BBD5-C80D-4764-92234D5330B3}"/>
          </ac:spMkLst>
        </pc:spChg>
        <pc:spChg chg="mod">
          <ac:chgData name="冠辰 李" userId="a9b44f5b934ee55f" providerId="LiveId" clId="{0EBC3572-1EDC-4BA5-A5AE-F6E30B75E094}" dt="2024-05-13T07:48:12.232" v="9037"/>
          <ac:spMkLst>
            <pc:docMk/>
            <pc:sldMk cId="2180531947" sldId="339"/>
            <ac:spMk id="220" creationId="{7312A59C-95D0-17B8-D634-8CAD66AB08F2}"/>
          </ac:spMkLst>
        </pc:spChg>
        <pc:spChg chg="mod">
          <ac:chgData name="冠辰 李" userId="a9b44f5b934ee55f" providerId="LiveId" clId="{0EBC3572-1EDC-4BA5-A5AE-F6E30B75E094}" dt="2024-05-13T07:48:12.232" v="9037"/>
          <ac:spMkLst>
            <pc:docMk/>
            <pc:sldMk cId="2180531947" sldId="339"/>
            <ac:spMk id="221" creationId="{4EA8075D-3992-DF2B-CB30-6A229B5B8876}"/>
          </ac:spMkLst>
        </pc:spChg>
        <pc:spChg chg="mod">
          <ac:chgData name="冠辰 李" userId="a9b44f5b934ee55f" providerId="LiveId" clId="{0EBC3572-1EDC-4BA5-A5AE-F6E30B75E094}" dt="2024-05-13T07:48:12.232" v="9037"/>
          <ac:spMkLst>
            <pc:docMk/>
            <pc:sldMk cId="2180531947" sldId="339"/>
            <ac:spMk id="222" creationId="{6E35F0A2-B27C-96CF-6E01-ECD641728799}"/>
          </ac:spMkLst>
        </pc:spChg>
        <pc:spChg chg="mod">
          <ac:chgData name="冠辰 李" userId="a9b44f5b934ee55f" providerId="LiveId" clId="{0EBC3572-1EDC-4BA5-A5AE-F6E30B75E094}" dt="2024-05-13T07:48:12.232" v="9037"/>
          <ac:spMkLst>
            <pc:docMk/>
            <pc:sldMk cId="2180531947" sldId="339"/>
            <ac:spMk id="223" creationId="{F0595885-2869-CE0E-54FD-DCEF9D64A05E}"/>
          </ac:spMkLst>
        </pc:spChg>
        <pc:spChg chg="mod">
          <ac:chgData name="冠辰 李" userId="a9b44f5b934ee55f" providerId="LiveId" clId="{0EBC3572-1EDC-4BA5-A5AE-F6E30B75E094}" dt="2024-05-13T07:48:12.232" v="9037"/>
          <ac:spMkLst>
            <pc:docMk/>
            <pc:sldMk cId="2180531947" sldId="339"/>
            <ac:spMk id="224" creationId="{C61DF5AB-D754-37A2-CEE9-E79DCD322090}"/>
          </ac:spMkLst>
        </pc:spChg>
        <pc:spChg chg="mod">
          <ac:chgData name="冠辰 李" userId="a9b44f5b934ee55f" providerId="LiveId" clId="{0EBC3572-1EDC-4BA5-A5AE-F6E30B75E094}" dt="2024-05-13T07:48:12.232" v="9037"/>
          <ac:spMkLst>
            <pc:docMk/>
            <pc:sldMk cId="2180531947" sldId="339"/>
            <ac:spMk id="225" creationId="{B0BF98CD-6858-2F94-BB66-6D4DED007446}"/>
          </ac:spMkLst>
        </pc:spChg>
        <pc:spChg chg="mod">
          <ac:chgData name="冠辰 李" userId="a9b44f5b934ee55f" providerId="LiveId" clId="{0EBC3572-1EDC-4BA5-A5AE-F6E30B75E094}" dt="2024-05-13T07:48:12.232" v="9037"/>
          <ac:spMkLst>
            <pc:docMk/>
            <pc:sldMk cId="2180531947" sldId="339"/>
            <ac:spMk id="226" creationId="{67C5F9B2-4C7F-89AF-2E6A-38B88CE19F15}"/>
          </ac:spMkLst>
        </pc:spChg>
        <pc:spChg chg="mod">
          <ac:chgData name="冠辰 李" userId="a9b44f5b934ee55f" providerId="LiveId" clId="{0EBC3572-1EDC-4BA5-A5AE-F6E30B75E094}" dt="2024-05-13T07:48:12.232" v="9037"/>
          <ac:spMkLst>
            <pc:docMk/>
            <pc:sldMk cId="2180531947" sldId="339"/>
            <ac:spMk id="227" creationId="{50BD905F-5DD7-D28F-F586-F0E562D0BB8D}"/>
          </ac:spMkLst>
        </pc:spChg>
        <pc:spChg chg="mod">
          <ac:chgData name="冠辰 李" userId="a9b44f5b934ee55f" providerId="LiveId" clId="{0EBC3572-1EDC-4BA5-A5AE-F6E30B75E094}" dt="2024-05-13T07:48:12.232" v="9037"/>
          <ac:spMkLst>
            <pc:docMk/>
            <pc:sldMk cId="2180531947" sldId="339"/>
            <ac:spMk id="228" creationId="{22EF16AD-EA3F-540E-1BC0-0DD7B491EC71}"/>
          </ac:spMkLst>
        </pc:spChg>
        <pc:spChg chg="mod">
          <ac:chgData name="冠辰 李" userId="a9b44f5b934ee55f" providerId="LiveId" clId="{0EBC3572-1EDC-4BA5-A5AE-F6E30B75E094}" dt="2024-05-13T07:48:12.232" v="9037"/>
          <ac:spMkLst>
            <pc:docMk/>
            <pc:sldMk cId="2180531947" sldId="339"/>
            <ac:spMk id="229" creationId="{35142945-1D36-2078-1005-AC76DF078CB0}"/>
          </ac:spMkLst>
        </pc:spChg>
        <pc:spChg chg="mod">
          <ac:chgData name="冠辰 李" userId="a9b44f5b934ee55f" providerId="LiveId" clId="{0EBC3572-1EDC-4BA5-A5AE-F6E30B75E094}" dt="2024-05-13T07:48:12.232" v="9037"/>
          <ac:spMkLst>
            <pc:docMk/>
            <pc:sldMk cId="2180531947" sldId="339"/>
            <ac:spMk id="230" creationId="{13760313-09A4-8F82-94A5-F0AADAF40D5C}"/>
          </ac:spMkLst>
        </pc:spChg>
        <pc:spChg chg="mod">
          <ac:chgData name="冠辰 李" userId="a9b44f5b934ee55f" providerId="LiveId" clId="{0EBC3572-1EDC-4BA5-A5AE-F6E30B75E094}" dt="2024-05-13T07:48:12.232" v="9037"/>
          <ac:spMkLst>
            <pc:docMk/>
            <pc:sldMk cId="2180531947" sldId="339"/>
            <ac:spMk id="231" creationId="{9D93DEAC-1A4B-8048-2A1C-9EF9D006E07A}"/>
          </ac:spMkLst>
        </pc:spChg>
        <pc:spChg chg="mod">
          <ac:chgData name="冠辰 李" userId="a9b44f5b934ee55f" providerId="LiveId" clId="{0EBC3572-1EDC-4BA5-A5AE-F6E30B75E094}" dt="2024-05-13T07:48:12.232" v="9037"/>
          <ac:spMkLst>
            <pc:docMk/>
            <pc:sldMk cId="2180531947" sldId="339"/>
            <ac:spMk id="232" creationId="{984B3EBF-2A78-30C0-38CF-D6F151EB81F3}"/>
          </ac:spMkLst>
        </pc:spChg>
        <pc:spChg chg="mod">
          <ac:chgData name="冠辰 李" userId="a9b44f5b934ee55f" providerId="LiveId" clId="{0EBC3572-1EDC-4BA5-A5AE-F6E30B75E094}" dt="2024-05-13T07:48:12.232" v="9037"/>
          <ac:spMkLst>
            <pc:docMk/>
            <pc:sldMk cId="2180531947" sldId="339"/>
            <ac:spMk id="233" creationId="{B740DE3D-F9C3-AFF1-F000-BE6115360F7B}"/>
          </ac:spMkLst>
        </pc:spChg>
        <pc:spChg chg="mod">
          <ac:chgData name="冠辰 李" userId="a9b44f5b934ee55f" providerId="LiveId" clId="{0EBC3572-1EDC-4BA5-A5AE-F6E30B75E094}" dt="2024-05-13T07:48:12.232" v="9037"/>
          <ac:spMkLst>
            <pc:docMk/>
            <pc:sldMk cId="2180531947" sldId="339"/>
            <ac:spMk id="234" creationId="{BD623B39-EDAA-A5E4-B260-9C2E568EA7D3}"/>
          </ac:spMkLst>
        </pc:spChg>
        <pc:spChg chg="mod">
          <ac:chgData name="冠辰 李" userId="a9b44f5b934ee55f" providerId="LiveId" clId="{0EBC3572-1EDC-4BA5-A5AE-F6E30B75E094}" dt="2024-05-13T07:48:12.232" v="9037"/>
          <ac:spMkLst>
            <pc:docMk/>
            <pc:sldMk cId="2180531947" sldId="339"/>
            <ac:spMk id="235" creationId="{40042EFE-6067-54C7-06B9-085C4CF2AFAC}"/>
          </ac:spMkLst>
        </pc:spChg>
        <pc:spChg chg="mod">
          <ac:chgData name="冠辰 李" userId="a9b44f5b934ee55f" providerId="LiveId" clId="{0EBC3572-1EDC-4BA5-A5AE-F6E30B75E094}" dt="2024-05-13T07:48:12.232" v="9037"/>
          <ac:spMkLst>
            <pc:docMk/>
            <pc:sldMk cId="2180531947" sldId="339"/>
            <ac:spMk id="236" creationId="{6BCC9445-3785-A165-D59C-AEB21D98AB8E}"/>
          </ac:spMkLst>
        </pc:spChg>
        <pc:spChg chg="mod">
          <ac:chgData name="冠辰 李" userId="a9b44f5b934ee55f" providerId="LiveId" clId="{0EBC3572-1EDC-4BA5-A5AE-F6E30B75E094}" dt="2024-05-13T07:48:12.232" v="9037"/>
          <ac:spMkLst>
            <pc:docMk/>
            <pc:sldMk cId="2180531947" sldId="339"/>
            <ac:spMk id="237" creationId="{CE50C38B-7A13-0373-2A2C-8BF87F81B726}"/>
          </ac:spMkLst>
        </pc:spChg>
        <pc:spChg chg="mod">
          <ac:chgData name="冠辰 李" userId="a9b44f5b934ee55f" providerId="LiveId" clId="{0EBC3572-1EDC-4BA5-A5AE-F6E30B75E094}" dt="2024-05-13T07:48:12.232" v="9037"/>
          <ac:spMkLst>
            <pc:docMk/>
            <pc:sldMk cId="2180531947" sldId="339"/>
            <ac:spMk id="238" creationId="{992758D6-F809-4F93-2CE6-22DF6F9B34FE}"/>
          </ac:spMkLst>
        </pc:spChg>
        <pc:spChg chg="mod">
          <ac:chgData name="冠辰 李" userId="a9b44f5b934ee55f" providerId="LiveId" clId="{0EBC3572-1EDC-4BA5-A5AE-F6E30B75E094}" dt="2024-05-13T07:48:12.232" v="9037"/>
          <ac:spMkLst>
            <pc:docMk/>
            <pc:sldMk cId="2180531947" sldId="339"/>
            <ac:spMk id="239" creationId="{3FC5766E-33B2-2BA9-21C8-2B27801E724B}"/>
          </ac:spMkLst>
        </pc:spChg>
        <pc:spChg chg="mod">
          <ac:chgData name="冠辰 李" userId="a9b44f5b934ee55f" providerId="LiveId" clId="{0EBC3572-1EDC-4BA5-A5AE-F6E30B75E094}" dt="2024-05-13T07:48:12.232" v="9037"/>
          <ac:spMkLst>
            <pc:docMk/>
            <pc:sldMk cId="2180531947" sldId="339"/>
            <ac:spMk id="240" creationId="{319212DF-4AAB-CAA4-ADCA-92512D592101}"/>
          </ac:spMkLst>
        </pc:spChg>
        <pc:spChg chg="mod">
          <ac:chgData name="冠辰 李" userId="a9b44f5b934ee55f" providerId="LiveId" clId="{0EBC3572-1EDC-4BA5-A5AE-F6E30B75E094}" dt="2024-05-13T07:48:12.232" v="9037"/>
          <ac:spMkLst>
            <pc:docMk/>
            <pc:sldMk cId="2180531947" sldId="339"/>
            <ac:spMk id="241" creationId="{A5CC45D1-C9DB-DAD7-F85E-82FE295FD279}"/>
          </ac:spMkLst>
        </pc:spChg>
        <pc:spChg chg="mod">
          <ac:chgData name="冠辰 李" userId="a9b44f5b934ee55f" providerId="LiveId" clId="{0EBC3572-1EDC-4BA5-A5AE-F6E30B75E094}" dt="2024-05-13T07:48:12.232" v="9037"/>
          <ac:spMkLst>
            <pc:docMk/>
            <pc:sldMk cId="2180531947" sldId="339"/>
            <ac:spMk id="242" creationId="{289038F2-A562-9D6F-D89C-CAF379B71FD1}"/>
          </ac:spMkLst>
        </pc:spChg>
        <pc:spChg chg="mod">
          <ac:chgData name="冠辰 李" userId="a9b44f5b934ee55f" providerId="LiveId" clId="{0EBC3572-1EDC-4BA5-A5AE-F6E30B75E094}" dt="2024-05-13T07:48:12.232" v="9037"/>
          <ac:spMkLst>
            <pc:docMk/>
            <pc:sldMk cId="2180531947" sldId="339"/>
            <ac:spMk id="243" creationId="{362A0C7B-090A-8463-E70C-8669EFCAB75A}"/>
          </ac:spMkLst>
        </pc:spChg>
        <pc:spChg chg="mod">
          <ac:chgData name="冠辰 李" userId="a9b44f5b934ee55f" providerId="LiveId" clId="{0EBC3572-1EDC-4BA5-A5AE-F6E30B75E094}" dt="2024-05-13T07:48:12.232" v="9037"/>
          <ac:spMkLst>
            <pc:docMk/>
            <pc:sldMk cId="2180531947" sldId="339"/>
            <ac:spMk id="245" creationId="{7F9D2BF4-F579-D775-B21D-8F63D5E2CC1F}"/>
          </ac:spMkLst>
        </pc:spChg>
        <pc:spChg chg="mod">
          <ac:chgData name="冠辰 李" userId="a9b44f5b934ee55f" providerId="LiveId" clId="{0EBC3572-1EDC-4BA5-A5AE-F6E30B75E094}" dt="2024-05-13T07:48:12.232" v="9037"/>
          <ac:spMkLst>
            <pc:docMk/>
            <pc:sldMk cId="2180531947" sldId="339"/>
            <ac:spMk id="246" creationId="{DD7FC5E6-5137-121F-22D4-2438E7BC0962}"/>
          </ac:spMkLst>
        </pc:spChg>
        <pc:spChg chg="mod">
          <ac:chgData name="冠辰 李" userId="a9b44f5b934ee55f" providerId="LiveId" clId="{0EBC3572-1EDC-4BA5-A5AE-F6E30B75E094}" dt="2024-05-13T07:48:12.232" v="9037"/>
          <ac:spMkLst>
            <pc:docMk/>
            <pc:sldMk cId="2180531947" sldId="339"/>
            <ac:spMk id="247" creationId="{B794BE5F-CBEB-2156-9AF6-23FF2AEA93D6}"/>
          </ac:spMkLst>
        </pc:spChg>
        <pc:spChg chg="mod">
          <ac:chgData name="冠辰 李" userId="a9b44f5b934ee55f" providerId="LiveId" clId="{0EBC3572-1EDC-4BA5-A5AE-F6E30B75E094}" dt="2024-05-13T07:48:12.232" v="9037"/>
          <ac:spMkLst>
            <pc:docMk/>
            <pc:sldMk cId="2180531947" sldId="339"/>
            <ac:spMk id="248" creationId="{780822A4-66EA-8762-9DE4-6499B5C5048E}"/>
          </ac:spMkLst>
        </pc:spChg>
        <pc:spChg chg="mod">
          <ac:chgData name="冠辰 李" userId="a9b44f5b934ee55f" providerId="LiveId" clId="{0EBC3572-1EDC-4BA5-A5AE-F6E30B75E094}" dt="2024-05-13T07:48:12.232" v="9037"/>
          <ac:spMkLst>
            <pc:docMk/>
            <pc:sldMk cId="2180531947" sldId="339"/>
            <ac:spMk id="249" creationId="{10D119D5-D090-AF72-4F07-D0A9FD0E13D6}"/>
          </ac:spMkLst>
        </pc:spChg>
        <pc:spChg chg="mod">
          <ac:chgData name="冠辰 李" userId="a9b44f5b934ee55f" providerId="LiveId" clId="{0EBC3572-1EDC-4BA5-A5AE-F6E30B75E094}" dt="2024-05-13T07:48:12.232" v="9037"/>
          <ac:spMkLst>
            <pc:docMk/>
            <pc:sldMk cId="2180531947" sldId="339"/>
            <ac:spMk id="250" creationId="{96A2019E-74DD-A375-A650-0E5D70235EA5}"/>
          </ac:spMkLst>
        </pc:spChg>
        <pc:spChg chg="mod">
          <ac:chgData name="冠辰 李" userId="a9b44f5b934ee55f" providerId="LiveId" clId="{0EBC3572-1EDC-4BA5-A5AE-F6E30B75E094}" dt="2024-05-13T07:48:12.232" v="9037"/>
          <ac:spMkLst>
            <pc:docMk/>
            <pc:sldMk cId="2180531947" sldId="339"/>
            <ac:spMk id="251" creationId="{01E330DB-820C-42E0-2253-E1EB9C750F16}"/>
          </ac:spMkLst>
        </pc:spChg>
        <pc:spChg chg="mod">
          <ac:chgData name="冠辰 李" userId="a9b44f5b934ee55f" providerId="LiveId" clId="{0EBC3572-1EDC-4BA5-A5AE-F6E30B75E094}" dt="2024-05-13T07:48:12.232" v="9037"/>
          <ac:spMkLst>
            <pc:docMk/>
            <pc:sldMk cId="2180531947" sldId="339"/>
            <ac:spMk id="255" creationId="{DA864F52-946B-7128-8F5B-5B778EA968AC}"/>
          </ac:spMkLst>
        </pc:spChg>
        <pc:spChg chg="mod">
          <ac:chgData name="冠辰 李" userId="a9b44f5b934ee55f" providerId="LiveId" clId="{0EBC3572-1EDC-4BA5-A5AE-F6E30B75E094}" dt="2024-05-13T07:48:12.232" v="9037"/>
          <ac:spMkLst>
            <pc:docMk/>
            <pc:sldMk cId="2180531947" sldId="339"/>
            <ac:spMk id="256" creationId="{4B9FC0A5-14A1-F4C9-97E7-10D0AFC731B7}"/>
          </ac:spMkLst>
        </pc:spChg>
        <pc:spChg chg="mod">
          <ac:chgData name="冠辰 李" userId="a9b44f5b934ee55f" providerId="LiveId" clId="{0EBC3572-1EDC-4BA5-A5AE-F6E30B75E094}" dt="2024-05-13T07:48:12.232" v="9037"/>
          <ac:spMkLst>
            <pc:docMk/>
            <pc:sldMk cId="2180531947" sldId="339"/>
            <ac:spMk id="257" creationId="{F2CE006C-6A6B-A4E4-E7D2-08411F1D2D1A}"/>
          </ac:spMkLst>
        </pc:spChg>
        <pc:spChg chg="mod">
          <ac:chgData name="冠辰 李" userId="a9b44f5b934ee55f" providerId="LiveId" clId="{0EBC3572-1EDC-4BA5-A5AE-F6E30B75E094}" dt="2024-05-13T07:48:12.232" v="9037"/>
          <ac:spMkLst>
            <pc:docMk/>
            <pc:sldMk cId="2180531947" sldId="339"/>
            <ac:spMk id="258" creationId="{9C6ACDEE-82B4-B90C-5EDC-10F158BCB88B}"/>
          </ac:spMkLst>
        </pc:spChg>
        <pc:spChg chg="mod">
          <ac:chgData name="冠辰 李" userId="a9b44f5b934ee55f" providerId="LiveId" clId="{0EBC3572-1EDC-4BA5-A5AE-F6E30B75E094}" dt="2024-05-13T07:48:12.232" v="9037"/>
          <ac:spMkLst>
            <pc:docMk/>
            <pc:sldMk cId="2180531947" sldId="339"/>
            <ac:spMk id="259" creationId="{0873B5D1-4A17-2B70-326E-1EF9DB1F2751}"/>
          </ac:spMkLst>
        </pc:spChg>
        <pc:spChg chg="mod">
          <ac:chgData name="冠辰 李" userId="a9b44f5b934ee55f" providerId="LiveId" clId="{0EBC3572-1EDC-4BA5-A5AE-F6E30B75E094}" dt="2024-05-13T07:48:12.232" v="9037"/>
          <ac:spMkLst>
            <pc:docMk/>
            <pc:sldMk cId="2180531947" sldId="339"/>
            <ac:spMk id="260" creationId="{01D95F54-A09C-2AF6-2384-158B7774BAC4}"/>
          </ac:spMkLst>
        </pc:spChg>
        <pc:spChg chg="mod">
          <ac:chgData name="冠辰 李" userId="a9b44f5b934ee55f" providerId="LiveId" clId="{0EBC3572-1EDC-4BA5-A5AE-F6E30B75E094}" dt="2024-05-13T07:48:12.232" v="9037"/>
          <ac:spMkLst>
            <pc:docMk/>
            <pc:sldMk cId="2180531947" sldId="339"/>
            <ac:spMk id="261" creationId="{C549F572-0709-AD01-B707-8D5672E867E2}"/>
          </ac:spMkLst>
        </pc:spChg>
        <pc:spChg chg="mod">
          <ac:chgData name="冠辰 李" userId="a9b44f5b934ee55f" providerId="LiveId" clId="{0EBC3572-1EDC-4BA5-A5AE-F6E30B75E094}" dt="2024-05-13T07:48:12.232" v="9037"/>
          <ac:spMkLst>
            <pc:docMk/>
            <pc:sldMk cId="2180531947" sldId="339"/>
            <ac:spMk id="262" creationId="{8F9C3A22-A845-5EFE-9269-073C6AF55B1C}"/>
          </ac:spMkLst>
        </pc:spChg>
        <pc:spChg chg="mod">
          <ac:chgData name="冠辰 李" userId="a9b44f5b934ee55f" providerId="LiveId" clId="{0EBC3572-1EDC-4BA5-A5AE-F6E30B75E094}" dt="2024-05-13T07:48:12.232" v="9037"/>
          <ac:spMkLst>
            <pc:docMk/>
            <pc:sldMk cId="2180531947" sldId="339"/>
            <ac:spMk id="263" creationId="{CA1B1F36-04AB-3415-528C-FE5BBA0C69CC}"/>
          </ac:spMkLst>
        </pc:spChg>
        <pc:spChg chg="mod">
          <ac:chgData name="冠辰 李" userId="a9b44f5b934ee55f" providerId="LiveId" clId="{0EBC3572-1EDC-4BA5-A5AE-F6E30B75E094}" dt="2024-05-13T07:48:12.232" v="9037"/>
          <ac:spMkLst>
            <pc:docMk/>
            <pc:sldMk cId="2180531947" sldId="339"/>
            <ac:spMk id="264" creationId="{369DB1DE-ECD5-E465-E45D-8AE909B76E4E}"/>
          </ac:spMkLst>
        </pc:spChg>
        <pc:spChg chg="mod">
          <ac:chgData name="冠辰 李" userId="a9b44f5b934ee55f" providerId="LiveId" clId="{0EBC3572-1EDC-4BA5-A5AE-F6E30B75E094}" dt="2024-05-13T07:48:12.232" v="9037"/>
          <ac:spMkLst>
            <pc:docMk/>
            <pc:sldMk cId="2180531947" sldId="339"/>
            <ac:spMk id="267" creationId="{5F83CF61-3751-9A99-995E-758D58632166}"/>
          </ac:spMkLst>
        </pc:spChg>
        <pc:spChg chg="mod">
          <ac:chgData name="冠辰 李" userId="a9b44f5b934ee55f" providerId="LiveId" clId="{0EBC3572-1EDC-4BA5-A5AE-F6E30B75E094}" dt="2024-05-13T07:48:12.232" v="9037"/>
          <ac:spMkLst>
            <pc:docMk/>
            <pc:sldMk cId="2180531947" sldId="339"/>
            <ac:spMk id="268" creationId="{F027CA9A-1961-E451-A826-C5E888CEF268}"/>
          </ac:spMkLst>
        </pc:spChg>
        <pc:spChg chg="mod">
          <ac:chgData name="冠辰 李" userId="a9b44f5b934ee55f" providerId="LiveId" clId="{0EBC3572-1EDC-4BA5-A5AE-F6E30B75E094}" dt="2024-05-13T07:48:12.232" v="9037"/>
          <ac:spMkLst>
            <pc:docMk/>
            <pc:sldMk cId="2180531947" sldId="339"/>
            <ac:spMk id="269" creationId="{E307C67B-8242-945E-A9F1-368DDFB02BA3}"/>
          </ac:spMkLst>
        </pc:spChg>
        <pc:spChg chg="mod">
          <ac:chgData name="冠辰 李" userId="a9b44f5b934ee55f" providerId="LiveId" clId="{0EBC3572-1EDC-4BA5-A5AE-F6E30B75E094}" dt="2024-05-13T07:48:12.232" v="9037"/>
          <ac:spMkLst>
            <pc:docMk/>
            <pc:sldMk cId="2180531947" sldId="339"/>
            <ac:spMk id="270" creationId="{084E9341-C119-713D-1F34-569301673A21}"/>
          </ac:spMkLst>
        </pc:spChg>
        <pc:spChg chg="mod">
          <ac:chgData name="冠辰 李" userId="a9b44f5b934ee55f" providerId="LiveId" clId="{0EBC3572-1EDC-4BA5-A5AE-F6E30B75E094}" dt="2024-05-13T07:48:12.232" v="9037"/>
          <ac:spMkLst>
            <pc:docMk/>
            <pc:sldMk cId="2180531947" sldId="339"/>
            <ac:spMk id="271" creationId="{E5BD0EBD-DE6E-22AB-4FDD-814B05B24B6E}"/>
          </ac:spMkLst>
        </pc:spChg>
        <pc:spChg chg="mod">
          <ac:chgData name="冠辰 李" userId="a9b44f5b934ee55f" providerId="LiveId" clId="{0EBC3572-1EDC-4BA5-A5AE-F6E30B75E094}" dt="2024-05-13T07:48:12.232" v="9037"/>
          <ac:spMkLst>
            <pc:docMk/>
            <pc:sldMk cId="2180531947" sldId="339"/>
            <ac:spMk id="272" creationId="{507363B2-53AB-625B-304A-BFE88D0CDFCA}"/>
          </ac:spMkLst>
        </pc:spChg>
        <pc:spChg chg="mod">
          <ac:chgData name="冠辰 李" userId="a9b44f5b934ee55f" providerId="LiveId" clId="{0EBC3572-1EDC-4BA5-A5AE-F6E30B75E094}" dt="2024-05-13T07:48:12.232" v="9037"/>
          <ac:spMkLst>
            <pc:docMk/>
            <pc:sldMk cId="2180531947" sldId="339"/>
            <ac:spMk id="273" creationId="{B5694DE3-2BD5-412B-F83E-BDA071A52ADF}"/>
          </ac:spMkLst>
        </pc:spChg>
        <pc:spChg chg="mod">
          <ac:chgData name="冠辰 李" userId="a9b44f5b934ee55f" providerId="LiveId" clId="{0EBC3572-1EDC-4BA5-A5AE-F6E30B75E094}" dt="2024-05-13T07:48:12.232" v="9037"/>
          <ac:spMkLst>
            <pc:docMk/>
            <pc:sldMk cId="2180531947" sldId="339"/>
            <ac:spMk id="274" creationId="{2F109444-715D-A53B-75F3-54C5EF8B37FA}"/>
          </ac:spMkLst>
        </pc:spChg>
        <pc:spChg chg="mod">
          <ac:chgData name="冠辰 李" userId="a9b44f5b934ee55f" providerId="LiveId" clId="{0EBC3572-1EDC-4BA5-A5AE-F6E30B75E094}" dt="2024-05-13T07:48:12.232" v="9037"/>
          <ac:spMkLst>
            <pc:docMk/>
            <pc:sldMk cId="2180531947" sldId="339"/>
            <ac:spMk id="277" creationId="{5C61A338-55E6-7D57-CCA4-05B3CE62F9AD}"/>
          </ac:spMkLst>
        </pc:spChg>
        <pc:spChg chg="mod">
          <ac:chgData name="冠辰 李" userId="a9b44f5b934ee55f" providerId="LiveId" clId="{0EBC3572-1EDC-4BA5-A5AE-F6E30B75E094}" dt="2024-05-13T07:48:12.232" v="9037"/>
          <ac:spMkLst>
            <pc:docMk/>
            <pc:sldMk cId="2180531947" sldId="339"/>
            <ac:spMk id="278" creationId="{29A6B5E7-2DCE-E203-149C-1846213A0DC5}"/>
          </ac:spMkLst>
        </pc:spChg>
        <pc:spChg chg="mod">
          <ac:chgData name="冠辰 李" userId="a9b44f5b934ee55f" providerId="LiveId" clId="{0EBC3572-1EDC-4BA5-A5AE-F6E30B75E094}" dt="2024-05-13T07:48:12.232" v="9037"/>
          <ac:spMkLst>
            <pc:docMk/>
            <pc:sldMk cId="2180531947" sldId="339"/>
            <ac:spMk id="279" creationId="{E6F90D2F-938B-0F4D-8E8A-C07819CED8BA}"/>
          </ac:spMkLst>
        </pc:spChg>
        <pc:spChg chg="mod">
          <ac:chgData name="冠辰 李" userId="a9b44f5b934ee55f" providerId="LiveId" clId="{0EBC3572-1EDC-4BA5-A5AE-F6E30B75E094}" dt="2024-05-13T07:48:12.232" v="9037"/>
          <ac:spMkLst>
            <pc:docMk/>
            <pc:sldMk cId="2180531947" sldId="339"/>
            <ac:spMk id="280" creationId="{787A4A16-A17E-9832-A935-BAEC45F39EE8}"/>
          </ac:spMkLst>
        </pc:spChg>
        <pc:spChg chg="mod">
          <ac:chgData name="冠辰 李" userId="a9b44f5b934ee55f" providerId="LiveId" clId="{0EBC3572-1EDC-4BA5-A5AE-F6E30B75E094}" dt="2024-05-13T07:48:12.232" v="9037"/>
          <ac:spMkLst>
            <pc:docMk/>
            <pc:sldMk cId="2180531947" sldId="339"/>
            <ac:spMk id="281" creationId="{C4E30A85-672E-49DF-7DCA-B38593B74122}"/>
          </ac:spMkLst>
        </pc:spChg>
        <pc:spChg chg="mod">
          <ac:chgData name="冠辰 李" userId="a9b44f5b934ee55f" providerId="LiveId" clId="{0EBC3572-1EDC-4BA5-A5AE-F6E30B75E094}" dt="2024-05-13T07:48:12.232" v="9037"/>
          <ac:spMkLst>
            <pc:docMk/>
            <pc:sldMk cId="2180531947" sldId="339"/>
            <ac:spMk id="282" creationId="{B39493F5-708E-BEC1-3419-BF05BDF7D442}"/>
          </ac:spMkLst>
        </pc:spChg>
        <pc:spChg chg="mod">
          <ac:chgData name="冠辰 李" userId="a9b44f5b934ee55f" providerId="LiveId" clId="{0EBC3572-1EDC-4BA5-A5AE-F6E30B75E094}" dt="2024-05-13T07:48:12.232" v="9037"/>
          <ac:spMkLst>
            <pc:docMk/>
            <pc:sldMk cId="2180531947" sldId="339"/>
            <ac:spMk id="283" creationId="{EB9CBDBB-2388-A6F2-4D2C-72A36BA85C99}"/>
          </ac:spMkLst>
        </pc:spChg>
        <pc:spChg chg="mod">
          <ac:chgData name="冠辰 李" userId="a9b44f5b934ee55f" providerId="LiveId" clId="{0EBC3572-1EDC-4BA5-A5AE-F6E30B75E094}" dt="2024-05-13T07:48:12.232" v="9037"/>
          <ac:spMkLst>
            <pc:docMk/>
            <pc:sldMk cId="2180531947" sldId="339"/>
            <ac:spMk id="284" creationId="{582CEBEB-F6FA-4AED-9760-022DAF298D7B}"/>
          </ac:spMkLst>
        </pc:spChg>
        <pc:spChg chg="mod">
          <ac:chgData name="冠辰 李" userId="a9b44f5b934ee55f" providerId="LiveId" clId="{0EBC3572-1EDC-4BA5-A5AE-F6E30B75E094}" dt="2024-05-13T07:48:12.232" v="9037"/>
          <ac:spMkLst>
            <pc:docMk/>
            <pc:sldMk cId="2180531947" sldId="339"/>
            <ac:spMk id="285" creationId="{B45C8C7F-7A08-6904-DA69-2B35A548AF74}"/>
          </ac:spMkLst>
        </pc:spChg>
        <pc:spChg chg="mod">
          <ac:chgData name="冠辰 李" userId="a9b44f5b934ee55f" providerId="LiveId" clId="{0EBC3572-1EDC-4BA5-A5AE-F6E30B75E094}" dt="2024-05-13T07:48:12.232" v="9037"/>
          <ac:spMkLst>
            <pc:docMk/>
            <pc:sldMk cId="2180531947" sldId="339"/>
            <ac:spMk id="286" creationId="{14EF678B-76AA-E1DF-8A58-5AD6D56DB6CB}"/>
          </ac:spMkLst>
        </pc:spChg>
        <pc:spChg chg="mod">
          <ac:chgData name="冠辰 李" userId="a9b44f5b934ee55f" providerId="LiveId" clId="{0EBC3572-1EDC-4BA5-A5AE-F6E30B75E094}" dt="2024-05-13T07:48:12.232" v="9037"/>
          <ac:spMkLst>
            <pc:docMk/>
            <pc:sldMk cId="2180531947" sldId="339"/>
            <ac:spMk id="287" creationId="{C16E60EF-99DE-81BF-0262-F3E86D48E3F5}"/>
          </ac:spMkLst>
        </pc:spChg>
        <pc:grpChg chg="add mod">
          <ac:chgData name="冠辰 李" userId="a9b44f5b934ee55f" providerId="LiveId" clId="{0EBC3572-1EDC-4BA5-A5AE-F6E30B75E094}" dt="2024-05-13T07:48:09.801" v="9036"/>
          <ac:grpSpMkLst>
            <pc:docMk/>
            <pc:sldMk cId="2180531947" sldId="339"/>
            <ac:grpSpMk id="2" creationId="{A1892D82-741A-DFE5-947D-191E9B631028}"/>
          </ac:grpSpMkLst>
        </pc:grpChg>
        <pc:grpChg chg="mod">
          <ac:chgData name="冠辰 李" userId="a9b44f5b934ee55f" providerId="LiveId" clId="{0EBC3572-1EDC-4BA5-A5AE-F6E30B75E094}" dt="2024-05-13T07:48:09.801" v="9036"/>
          <ac:grpSpMkLst>
            <pc:docMk/>
            <pc:sldMk cId="2180531947" sldId="339"/>
            <ac:grpSpMk id="77" creationId="{1AB007D1-FC47-9C47-A4DD-38951758557A}"/>
          </ac:grpSpMkLst>
        </pc:grpChg>
        <pc:grpChg chg="mod">
          <ac:chgData name="冠辰 李" userId="a9b44f5b934ee55f" providerId="LiveId" clId="{0EBC3572-1EDC-4BA5-A5AE-F6E30B75E094}" dt="2024-05-13T07:48:09.801" v="9036"/>
          <ac:grpSpMkLst>
            <pc:docMk/>
            <pc:sldMk cId="2180531947" sldId="339"/>
            <ac:grpSpMk id="87" creationId="{A2E252D0-A13E-485C-F960-CC37058D0B88}"/>
          </ac:grpSpMkLst>
        </pc:grpChg>
        <pc:grpChg chg="mod">
          <ac:chgData name="冠辰 李" userId="a9b44f5b934ee55f" providerId="LiveId" clId="{0EBC3572-1EDC-4BA5-A5AE-F6E30B75E094}" dt="2024-05-13T07:48:09.801" v="9036"/>
          <ac:grpSpMkLst>
            <pc:docMk/>
            <pc:sldMk cId="2180531947" sldId="339"/>
            <ac:grpSpMk id="88" creationId="{D163BED1-0F01-9964-6813-55E47E8559E2}"/>
          </ac:grpSpMkLst>
        </pc:grpChg>
        <pc:grpChg chg="mod">
          <ac:chgData name="冠辰 李" userId="a9b44f5b934ee55f" providerId="LiveId" clId="{0EBC3572-1EDC-4BA5-A5AE-F6E30B75E094}" dt="2024-05-13T07:48:09.801" v="9036"/>
          <ac:grpSpMkLst>
            <pc:docMk/>
            <pc:sldMk cId="2180531947" sldId="339"/>
            <ac:grpSpMk id="89" creationId="{35756DC4-4CAB-4884-C4D7-674C9D166516}"/>
          </ac:grpSpMkLst>
        </pc:grpChg>
        <pc:grpChg chg="add mod">
          <ac:chgData name="冠辰 李" userId="a9b44f5b934ee55f" providerId="LiveId" clId="{0EBC3572-1EDC-4BA5-A5AE-F6E30B75E094}" dt="2024-05-13T07:48:45.960" v="9077" actId="1036"/>
          <ac:grpSpMkLst>
            <pc:docMk/>
            <pc:sldMk cId="2180531947" sldId="339"/>
            <ac:grpSpMk id="164" creationId="{BD039D3B-BF21-BF06-63D3-EC419BDFDE1D}"/>
          </ac:grpSpMkLst>
        </pc:grpChg>
        <pc:grpChg chg="mod">
          <ac:chgData name="冠辰 李" userId="a9b44f5b934ee55f" providerId="LiveId" clId="{0EBC3572-1EDC-4BA5-A5AE-F6E30B75E094}" dt="2024-05-13T07:48:12.232" v="9037"/>
          <ac:grpSpMkLst>
            <pc:docMk/>
            <pc:sldMk cId="2180531947" sldId="339"/>
            <ac:grpSpMk id="201" creationId="{82FE72F3-A6AA-50A0-7D57-875095A9448D}"/>
          </ac:grpSpMkLst>
        </pc:grpChg>
        <pc:grpChg chg="mod">
          <ac:chgData name="冠辰 李" userId="a9b44f5b934ee55f" providerId="LiveId" clId="{0EBC3572-1EDC-4BA5-A5AE-F6E30B75E094}" dt="2024-05-13T07:48:12.232" v="9037"/>
          <ac:grpSpMkLst>
            <pc:docMk/>
            <pc:sldMk cId="2180531947" sldId="339"/>
            <ac:grpSpMk id="211" creationId="{4AB55A7D-DA13-D90C-C68F-D1656FABD8A0}"/>
          </ac:grpSpMkLst>
        </pc:grpChg>
        <pc:grpChg chg="mod">
          <ac:chgData name="冠辰 李" userId="a9b44f5b934ee55f" providerId="LiveId" clId="{0EBC3572-1EDC-4BA5-A5AE-F6E30B75E094}" dt="2024-05-13T07:48:12.232" v="9037"/>
          <ac:grpSpMkLst>
            <pc:docMk/>
            <pc:sldMk cId="2180531947" sldId="339"/>
            <ac:grpSpMk id="212" creationId="{E3DC683E-E09F-7883-4087-7B5A54B08208}"/>
          </ac:grpSpMkLst>
        </pc:grpChg>
        <pc:grpChg chg="mod">
          <ac:chgData name="冠辰 李" userId="a9b44f5b934ee55f" providerId="LiveId" clId="{0EBC3572-1EDC-4BA5-A5AE-F6E30B75E094}" dt="2024-05-13T07:48:12.232" v="9037"/>
          <ac:grpSpMkLst>
            <pc:docMk/>
            <pc:sldMk cId="2180531947" sldId="339"/>
            <ac:grpSpMk id="213" creationId="{5FC804A5-0CF4-C808-2E1B-57FDD79B2691}"/>
          </ac:grpSpMkLst>
        </pc:grpChg>
        <pc:picChg chg="del">
          <ac:chgData name="冠辰 李" userId="a9b44f5b934ee55f" providerId="LiveId" clId="{0EBC3572-1EDC-4BA5-A5AE-F6E30B75E094}" dt="2024-05-13T07:46:48.202" v="9002" actId="478"/>
          <ac:picMkLst>
            <pc:docMk/>
            <pc:sldMk cId="2180531947" sldId="339"/>
            <ac:picMk id="9" creationId="{6D35357E-CA0F-9CBB-2D9C-4829C9E7E7D8}"/>
          </ac:picMkLst>
        </pc:picChg>
        <pc:picChg chg="del">
          <ac:chgData name="冠辰 李" userId="a9b44f5b934ee55f" providerId="LiveId" clId="{0EBC3572-1EDC-4BA5-A5AE-F6E30B75E094}" dt="2024-05-13T07:46:48.202" v="9002" actId="478"/>
          <ac:picMkLst>
            <pc:docMk/>
            <pc:sldMk cId="2180531947" sldId="339"/>
            <ac:picMk id="27" creationId="{84115C57-6733-C45E-B5E5-61B93F97E0A3}"/>
          </ac:picMkLst>
        </pc:picChg>
        <pc:picChg chg="del">
          <ac:chgData name="冠辰 李" userId="a9b44f5b934ee55f" providerId="LiveId" clId="{0EBC3572-1EDC-4BA5-A5AE-F6E30B75E094}" dt="2024-05-13T07:46:48.202" v="9002" actId="478"/>
          <ac:picMkLst>
            <pc:docMk/>
            <pc:sldMk cId="2180531947" sldId="339"/>
            <ac:picMk id="32" creationId="{8F901C8E-517B-0415-5F03-47EEF948D05F}"/>
          </ac:picMkLst>
        </pc:picChg>
        <pc:cxnChg chg="del">
          <ac:chgData name="冠辰 李" userId="a9b44f5b934ee55f" providerId="LiveId" clId="{0EBC3572-1EDC-4BA5-A5AE-F6E30B75E094}" dt="2024-05-13T07:46:48.202" v="9002" actId="478"/>
          <ac:cxnSpMkLst>
            <pc:docMk/>
            <pc:sldMk cId="2180531947" sldId="339"/>
            <ac:cxnSpMk id="37" creationId="{BD4AB6A9-7444-1536-52D7-85161ED8F763}"/>
          </ac:cxnSpMkLst>
        </pc:cxnChg>
        <pc:cxnChg chg="del">
          <ac:chgData name="冠辰 李" userId="a9b44f5b934ee55f" providerId="LiveId" clId="{0EBC3572-1EDC-4BA5-A5AE-F6E30B75E094}" dt="2024-05-13T07:46:48.202" v="9002" actId="478"/>
          <ac:cxnSpMkLst>
            <pc:docMk/>
            <pc:sldMk cId="2180531947" sldId="339"/>
            <ac:cxnSpMk id="40" creationId="{E0D72D32-325C-D52B-A8EF-68CA31CCEAE1}"/>
          </ac:cxnSpMkLst>
        </pc:cxnChg>
        <pc:cxnChg chg="mod">
          <ac:chgData name="冠辰 李" userId="a9b44f5b934ee55f" providerId="LiveId" clId="{0EBC3572-1EDC-4BA5-A5AE-F6E30B75E094}" dt="2024-05-13T07:48:09.801" v="9036"/>
          <ac:cxnSpMkLst>
            <pc:docMk/>
            <pc:sldMk cId="2180531947" sldId="339"/>
            <ac:cxnSpMk id="120" creationId="{12C19CF5-8A71-9FD3-6CED-D3A33889D394}"/>
          </ac:cxnSpMkLst>
        </pc:cxnChg>
        <pc:cxnChg chg="mod">
          <ac:chgData name="冠辰 李" userId="a9b44f5b934ee55f" providerId="LiveId" clId="{0EBC3572-1EDC-4BA5-A5AE-F6E30B75E094}" dt="2024-05-13T07:48:09.801" v="9036"/>
          <ac:cxnSpMkLst>
            <pc:docMk/>
            <pc:sldMk cId="2180531947" sldId="339"/>
            <ac:cxnSpMk id="128" creationId="{DA5EB012-5002-DC1A-824A-FE3FCFEDF30E}"/>
          </ac:cxnSpMkLst>
        </pc:cxnChg>
        <pc:cxnChg chg="mod">
          <ac:chgData name="冠辰 李" userId="a9b44f5b934ee55f" providerId="LiveId" clId="{0EBC3572-1EDC-4BA5-A5AE-F6E30B75E094}" dt="2024-05-13T07:48:09.801" v="9036"/>
          <ac:cxnSpMkLst>
            <pc:docMk/>
            <pc:sldMk cId="2180531947" sldId="339"/>
            <ac:cxnSpMk id="129" creationId="{77DEFCAC-F660-16E0-6AAB-431E70F06CE3}"/>
          </ac:cxnSpMkLst>
        </pc:cxnChg>
        <pc:cxnChg chg="mod">
          <ac:chgData name="冠辰 李" userId="a9b44f5b934ee55f" providerId="LiveId" clId="{0EBC3572-1EDC-4BA5-A5AE-F6E30B75E094}" dt="2024-05-13T07:48:09.801" v="9036"/>
          <ac:cxnSpMkLst>
            <pc:docMk/>
            <pc:sldMk cId="2180531947" sldId="339"/>
            <ac:cxnSpMk id="130" creationId="{CB2EE7BF-0CC7-B942-DC41-9CF44973DE85}"/>
          </ac:cxnSpMkLst>
        </pc:cxnChg>
        <pc:cxnChg chg="mod">
          <ac:chgData name="冠辰 李" userId="a9b44f5b934ee55f" providerId="LiveId" clId="{0EBC3572-1EDC-4BA5-A5AE-F6E30B75E094}" dt="2024-05-13T07:48:09.801" v="9036"/>
          <ac:cxnSpMkLst>
            <pc:docMk/>
            <pc:sldMk cId="2180531947" sldId="339"/>
            <ac:cxnSpMk id="141" creationId="{9446516A-0FB5-2186-F6F5-A7D51502CCFF}"/>
          </ac:cxnSpMkLst>
        </pc:cxnChg>
        <pc:cxnChg chg="mod">
          <ac:chgData name="冠辰 李" userId="a9b44f5b934ee55f" providerId="LiveId" clId="{0EBC3572-1EDC-4BA5-A5AE-F6E30B75E094}" dt="2024-05-13T07:48:09.801" v="9036"/>
          <ac:cxnSpMkLst>
            <pc:docMk/>
            <pc:sldMk cId="2180531947" sldId="339"/>
            <ac:cxnSpMk id="142" creationId="{E121D516-5331-31E3-6762-718AC822855F}"/>
          </ac:cxnSpMkLst>
        </pc:cxnChg>
        <pc:cxnChg chg="mod">
          <ac:chgData name="冠辰 李" userId="a9b44f5b934ee55f" providerId="LiveId" clId="{0EBC3572-1EDC-4BA5-A5AE-F6E30B75E094}" dt="2024-05-13T07:48:09.801" v="9036"/>
          <ac:cxnSpMkLst>
            <pc:docMk/>
            <pc:sldMk cId="2180531947" sldId="339"/>
            <ac:cxnSpMk id="151" creationId="{69E8ECAD-1ABF-E6EA-2C29-2A03FAB7A34A}"/>
          </ac:cxnSpMkLst>
        </pc:cxnChg>
        <pc:cxnChg chg="mod">
          <ac:chgData name="冠辰 李" userId="a9b44f5b934ee55f" providerId="LiveId" clId="{0EBC3572-1EDC-4BA5-A5AE-F6E30B75E094}" dt="2024-05-13T07:48:09.801" v="9036"/>
          <ac:cxnSpMkLst>
            <pc:docMk/>
            <pc:sldMk cId="2180531947" sldId="339"/>
            <ac:cxnSpMk id="152" creationId="{EA224DD2-4A3D-A589-6669-50F52FA8A8AD}"/>
          </ac:cxnSpMkLst>
        </pc:cxnChg>
        <pc:cxnChg chg="mod">
          <ac:chgData name="冠辰 李" userId="a9b44f5b934ee55f" providerId="LiveId" clId="{0EBC3572-1EDC-4BA5-A5AE-F6E30B75E094}" dt="2024-05-13T07:48:12.232" v="9037"/>
          <ac:cxnSpMkLst>
            <pc:docMk/>
            <pc:sldMk cId="2180531947" sldId="339"/>
            <ac:cxnSpMk id="244" creationId="{C0D11DAA-60E9-C8C7-E318-FF15EB8D118A}"/>
          </ac:cxnSpMkLst>
        </pc:cxnChg>
        <pc:cxnChg chg="mod">
          <ac:chgData name="冠辰 李" userId="a9b44f5b934ee55f" providerId="LiveId" clId="{0EBC3572-1EDC-4BA5-A5AE-F6E30B75E094}" dt="2024-05-13T07:48:12.232" v="9037"/>
          <ac:cxnSpMkLst>
            <pc:docMk/>
            <pc:sldMk cId="2180531947" sldId="339"/>
            <ac:cxnSpMk id="252" creationId="{85F3F0B5-DAED-FCD8-B111-F682856E7C34}"/>
          </ac:cxnSpMkLst>
        </pc:cxnChg>
        <pc:cxnChg chg="mod">
          <ac:chgData name="冠辰 李" userId="a9b44f5b934ee55f" providerId="LiveId" clId="{0EBC3572-1EDC-4BA5-A5AE-F6E30B75E094}" dt="2024-05-13T07:48:12.232" v="9037"/>
          <ac:cxnSpMkLst>
            <pc:docMk/>
            <pc:sldMk cId="2180531947" sldId="339"/>
            <ac:cxnSpMk id="253" creationId="{4C53BC2D-BDB5-D854-BAD1-06B70DBD31A0}"/>
          </ac:cxnSpMkLst>
        </pc:cxnChg>
        <pc:cxnChg chg="mod">
          <ac:chgData name="冠辰 李" userId="a9b44f5b934ee55f" providerId="LiveId" clId="{0EBC3572-1EDC-4BA5-A5AE-F6E30B75E094}" dt="2024-05-13T07:48:12.232" v="9037"/>
          <ac:cxnSpMkLst>
            <pc:docMk/>
            <pc:sldMk cId="2180531947" sldId="339"/>
            <ac:cxnSpMk id="254" creationId="{3704506D-2B1F-5D7C-CFD8-97BFF82978A6}"/>
          </ac:cxnSpMkLst>
        </pc:cxnChg>
        <pc:cxnChg chg="mod">
          <ac:chgData name="冠辰 李" userId="a9b44f5b934ee55f" providerId="LiveId" clId="{0EBC3572-1EDC-4BA5-A5AE-F6E30B75E094}" dt="2024-05-13T07:48:12.232" v="9037"/>
          <ac:cxnSpMkLst>
            <pc:docMk/>
            <pc:sldMk cId="2180531947" sldId="339"/>
            <ac:cxnSpMk id="265" creationId="{0A2E2280-0BC4-1C44-77D0-17BB0F63A6F4}"/>
          </ac:cxnSpMkLst>
        </pc:cxnChg>
        <pc:cxnChg chg="mod">
          <ac:chgData name="冠辰 李" userId="a9b44f5b934ee55f" providerId="LiveId" clId="{0EBC3572-1EDC-4BA5-A5AE-F6E30B75E094}" dt="2024-05-13T07:48:12.232" v="9037"/>
          <ac:cxnSpMkLst>
            <pc:docMk/>
            <pc:sldMk cId="2180531947" sldId="339"/>
            <ac:cxnSpMk id="266" creationId="{3DD65F6A-EC8C-3EF3-0ED0-EE530156DF26}"/>
          </ac:cxnSpMkLst>
        </pc:cxnChg>
        <pc:cxnChg chg="mod">
          <ac:chgData name="冠辰 李" userId="a9b44f5b934ee55f" providerId="LiveId" clId="{0EBC3572-1EDC-4BA5-A5AE-F6E30B75E094}" dt="2024-05-13T07:48:12.232" v="9037"/>
          <ac:cxnSpMkLst>
            <pc:docMk/>
            <pc:sldMk cId="2180531947" sldId="339"/>
            <ac:cxnSpMk id="275" creationId="{35DE83A4-0B5E-A72F-6763-A63ECB5BF477}"/>
          </ac:cxnSpMkLst>
        </pc:cxnChg>
        <pc:cxnChg chg="mod">
          <ac:chgData name="冠辰 李" userId="a9b44f5b934ee55f" providerId="LiveId" clId="{0EBC3572-1EDC-4BA5-A5AE-F6E30B75E094}" dt="2024-05-13T07:48:12.232" v="9037"/>
          <ac:cxnSpMkLst>
            <pc:docMk/>
            <pc:sldMk cId="2180531947" sldId="339"/>
            <ac:cxnSpMk id="276" creationId="{8F80EC5E-8A95-8370-819C-DD3D0DD74A67}"/>
          </ac:cxnSpMkLst>
        </pc:cxnChg>
      </pc:sldChg>
      <pc:sldChg chg="addSp delSp modSp add mod modNotesTx">
        <pc:chgData name="冠辰 李" userId="a9b44f5b934ee55f" providerId="LiveId" clId="{0EBC3572-1EDC-4BA5-A5AE-F6E30B75E094}" dt="2024-05-22T08:36:21.205" v="13312" actId="14100"/>
        <pc:sldMkLst>
          <pc:docMk/>
          <pc:sldMk cId="3274429970" sldId="340"/>
        </pc:sldMkLst>
        <pc:spChg chg="add mod">
          <ac:chgData name="冠辰 李" userId="a9b44f5b934ee55f" providerId="LiveId" clId="{0EBC3572-1EDC-4BA5-A5AE-F6E30B75E094}" dt="2024-05-22T04:08:31.828" v="13185" actId="20577"/>
          <ac:spMkLst>
            <pc:docMk/>
            <pc:sldMk cId="3274429970" sldId="340"/>
            <ac:spMk id="4" creationId="{D98F70BB-A565-3B7F-7D86-4561C90F1DAF}"/>
          </ac:spMkLst>
        </pc:spChg>
        <pc:spChg chg="add mod ord">
          <ac:chgData name="冠辰 李" userId="a9b44f5b934ee55f" providerId="LiveId" clId="{0EBC3572-1EDC-4BA5-A5AE-F6E30B75E094}" dt="2024-05-13T09:20:15.133" v="11067" actId="1036"/>
          <ac:spMkLst>
            <pc:docMk/>
            <pc:sldMk cId="3274429970" sldId="340"/>
            <ac:spMk id="6" creationId="{37232B31-EEBB-1A6B-A3F4-6DC1A6025EE7}"/>
          </ac:spMkLst>
        </pc:spChg>
        <pc:spChg chg="add mod">
          <ac:chgData name="冠辰 李" userId="a9b44f5b934ee55f" providerId="LiveId" clId="{0EBC3572-1EDC-4BA5-A5AE-F6E30B75E094}" dt="2024-05-13T09:20:15.133" v="11067" actId="1036"/>
          <ac:spMkLst>
            <pc:docMk/>
            <pc:sldMk cId="3274429970" sldId="340"/>
            <ac:spMk id="7" creationId="{2404AAB8-8A1F-E8FD-1518-BF67B302E871}"/>
          </ac:spMkLst>
        </pc:spChg>
        <pc:spChg chg="add mod">
          <ac:chgData name="冠辰 李" userId="a9b44f5b934ee55f" providerId="LiveId" clId="{0EBC3572-1EDC-4BA5-A5AE-F6E30B75E094}" dt="2024-05-13T09:20:15.133" v="11067" actId="1036"/>
          <ac:spMkLst>
            <pc:docMk/>
            <pc:sldMk cId="3274429970" sldId="340"/>
            <ac:spMk id="8" creationId="{AC0B05FC-D91A-9D20-4672-79581FA6A713}"/>
          </ac:spMkLst>
        </pc:spChg>
        <pc:spChg chg="add mod">
          <ac:chgData name="冠辰 李" userId="a9b44f5b934ee55f" providerId="LiveId" clId="{0EBC3572-1EDC-4BA5-A5AE-F6E30B75E094}" dt="2024-05-13T09:27:45.779" v="11549" actId="1035"/>
          <ac:spMkLst>
            <pc:docMk/>
            <pc:sldMk cId="3274429970" sldId="340"/>
            <ac:spMk id="9" creationId="{4B784BE9-4260-6636-C4E9-C15C05A16421}"/>
          </ac:spMkLst>
        </pc:spChg>
        <pc:spChg chg="mod">
          <ac:chgData name="冠辰 李" userId="a9b44f5b934ee55f" providerId="LiveId" clId="{0EBC3572-1EDC-4BA5-A5AE-F6E30B75E094}" dt="2024-05-22T08:36:21.205" v="13312" actId="14100"/>
          <ac:spMkLst>
            <pc:docMk/>
            <pc:sldMk cId="3274429970" sldId="340"/>
            <ac:spMk id="25" creationId="{D07EA123-E98F-7130-6C02-C817B5BCEF99}"/>
          </ac:spMkLst>
        </pc:spChg>
        <pc:graphicFrameChg chg="add mod modGraphic">
          <ac:chgData name="冠辰 李" userId="a9b44f5b934ee55f" providerId="LiveId" clId="{0EBC3572-1EDC-4BA5-A5AE-F6E30B75E094}" dt="2024-05-22T08:35:58.947" v="13307" actId="108"/>
          <ac:graphicFrameMkLst>
            <pc:docMk/>
            <pc:sldMk cId="3274429970" sldId="340"/>
            <ac:graphicFrameMk id="2" creationId="{010A13E0-9764-6C7D-8CBD-117252304EED}"/>
          </ac:graphicFrameMkLst>
        </pc:graphicFrameChg>
        <pc:picChg chg="add mod">
          <ac:chgData name="冠辰 李" userId="a9b44f5b934ee55f" providerId="LiveId" clId="{0EBC3572-1EDC-4BA5-A5AE-F6E30B75E094}" dt="2024-05-13T09:20:15.133" v="11067" actId="1036"/>
          <ac:picMkLst>
            <pc:docMk/>
            <pc:sldMk cId="3274429970" sldId="340"/>
            <ac:picMk id="3" creationId="{14B5FB48-0EA7-319D-5609-C3488FDD523B}"/>
          </ac:picMkLst>
        </pc:picChg>
        <pc:picChg chg="add del mod">
          <ac:chgData name="冠辰 李" userId="a9b44f5b934ee55f" providerId="LiveId" clId="{0EBC3572-1EDC-4BA5-A5AE-F6E30B75E094}" dt="2024-05-13T08:22:34.537" v="10023" actId="478"/>
          <ac:picMkLst>
            <pc:docMk/>
            <pc:sldMk cId="3274429970" sldId="340"/>
            <ac:picMk id="4" creationId="{5F06B8D1-6F48-A2E6-E299-751135626894}"/>
          </ac:picMkLst>
        </pc:picChg>
        <pc:picChg chg="add mod">
          <ac:chgData name="冠辰 李" userId="a9b44f5b934ee55f" providerId="LiveId" clId="{0EBC3572-1EDC-4BA5-A5AE-F6E30B75E094}" dt="2024-05-13T09:27:43.491" v="11546" actId="1035"/>
          <ac:picMkLst>
            <pc:docMk/>
            <pc:sldMk cId="3274429970" sldId="340"/>
            <ac:picMk id="5" creationId="{E90EFCE2-06F3-5ACB-E045-E74682EDBC8E}"/>
          </ac:picMkLst>
        </pc:picChg>
      </pc:sldChg>
      <pc:sldChg chg="addSp delSp modSp add mod modNotesTx">
        <pc:chgData name="冠辰 李" userId="a9b44f5b934ee55f" providerId="LiveId" clId="{0EBC3572-1EDC-4BA5-A5AE-F6E30B75E094}" dt="2024-05-22T08:36:28.974" v="13314" actId="14100"/>
        <pc:sldMkLst>
          <pc:docMk/>
          <pc:sldMk cId="3597660193" sldId="341"/>
        </pc:sldMkLst>
        <pc:spChg chg="add mod">
          <ac:chgData name="冠辰 李" userId="a9b44f5b934ee55f" providerId="LiveId" clId="{0EBC3572-1EDC-4BA5-A5AE-F6E30B75E094}" dt="2024-05-22T04:08:42.390" v="13199" actId="20577"/>
          <ac:spMkLst>
            <pc:docMk/>
            <pc:sldMk cId="3597660193" sldId="341"/>
            <ac:spMk id="2" creationId="{EB2DDAEF-DF35-AC91-B86F-B03E72EC128E}"/>
          </ac:spMkLst>
        </pc:spChg>
        <pc:spChg chg="mod">
          <ac:chgData name="冠辰 李" userId="a9b44f5b934ee55f" providerId="LiveId" clId="{0EBC3572-1EDC-4BA5-A5AE-F6E30B75E094}" dt="2024-05-13T08:02:35.408" v="9323"/>
          <ac:spMkLst>
            <pc:docMk/>
            <pc:sldMk cId="3597660193" sldId="341"/>
            <ac:spMk id="5" creationId="{C9964DA7-F15D-0D9E-7F88-5D6AB199EF84}"/>
          </ac:spMkLst>
        </pc:spChg>
        <pc:spChg chg="mod">
          <ac:chgData name="冠辰 李" userId="a9b44f5b934ee55f" providerId="LiveId" clId="{0EBC3572-1EDC-4BA5-A5AE-F6E30B75E094}" dt="2024-05-13T08:02:35.408" v="9323"/>
          <ac:spMkLst>
            <pc:docMk/>
            <pc:sldMk cId="3597660193" sldId="341"/>
            <ac:spMk id="8" creationId="{C4A7EA35-D092-450C-FA7F-BF3C852DF13B}"/>
          </ac:spMkLst>
        </pc:spChg>
        <pc:spChg chg="mod">
          <ac:chgData name="冠辰 李" userId="a9b44f5b934ee55f" providerId="LiveId" clId="{0EBC3572-1EDC-4BA5-A5AE-F6E30B75E094}" dt="2024-05-13T08:02:35.408" v="9323"/>
          <ac:spMkLst>
            <pc:docMk/>
            <pc:sldMk cId="3597660193" sldId="341"/>
            <ac:spMk id="9" creationId="{496C9239-DF37-0614-A216-9463466895D5}"/>
          </ac:spMkLst>
        </pc:spChg>
        <pc:spChg chg="mod">
          <ac:chgData name="冠辰 李" userId="a9b44f5b934ee55f" providerId="LiveId" clId="{0EBC3572-1EDC-4BA5-A5AE-F6E30B75E094}" dt="2024-05-13T08:02:35.408" v="9323"/>
          <ac:spMkLst>
            <pc:docMk/>
            <pc:sldMk cId="3597660193" sldId="341"/>
            <ac:spMk id="10" creationId="{E8C6CBE9-EBFC-50EB-83A4-8709E1E45FAD}"/>
          </ac:spMkLst>
        </pc:spChg>
        <pc:spChg chg="mod">
          <ac:chgData name="冠辰 李" userId="a9b44f5b934ee55f" providerId="LiveId" clId="{0EBC3572-1EDC-4BA5-A5AE-F6E30B75E094}" dt="2024-05-13T08:02:35.408" v="9323"/>
          <ac:spMkLst>
            <pc:docMk/>
            <pc:sldMk cId="3597660193" sldId="341"/>
            <ac:spMk id="20" creationId="{124BDFA3-C64A-8173-6577-07F710B84903}"/>
          </ac:spMkLst>
        </pc:spChg>
        <pc:spChg chg="mod">
          <ac:chgData name="冠辰 李" userId="a9b44f5b934ee55f" providerId="LiveId" clId="{0EBC3572-1EDC-4BA5-A5AE-F6E30B75E094}" dt="2024-05-22T08:36:28.974" v="13314" actId="14100"/>
          <ac:spMkLst>
            <pc:docMk/>
            <pc:sldMk cId="3597660193" sldId="341"/>
            <ac:spMk id="25" creationId="{D07EA123-E98F-7130-6C02-C817B5BCEF99}"/>
          </ac:spMkLst>
        </pc:spChg>
        <pc:spChg chg="mod">
          <ac:chgData name="冠辰 李" userId="a9b44f5b934ee55f" providerId="LiveId" clId="{0EBC3572-1EDC-4BA5-A5AE-F6E30B75E094}" dt="2024-05-13T08:02:35.408" v="9323"/>
          <ac:spMkLst>
            <pc:docMk/>
            <pc:sldMk cId="3597660193" sldId="341"/>
            <ac:spMk id="26" creationId="{05E6187D-F0BD-C5AB-855D-D35DD36903D4}"/>
          </ac:spMkLst>
        </pc:spChg>
        <pc:spChg chg="mod">
          <ac:chgData name="冠辰 李" userId="a9b44f5b934ee55f" providerId="LiveId" clId="{0EBC3572-1EDC-4BA5-A5AE-F6E30B75E094}" dt="2024-05-13T08:02:35.408" v="9323"/>
          <ac:spMkLst>
            <pc:docMk/>
            <pc:sldMk cId="3597660193" sldId="341"/>
            <ac:spMk id="27" creationId="{B2154251-8ED2-A0E6-4E40-E406BD4731F9}"/>
          </ac:spMkLst>
        </pc:spChg>
        <pc:spChg chg="mod">
          <ac:chgData name="冠辰 李" userId="a9b44f5b934ee55f" providerId="LiveId" clId="{0EBC3572-1EDC-4BA5-A5AE-F6E30B75E094}" dt="2024-05-13T08:02:35.408" v="9323"/>
          <ac:spMkLst>
            <pc:docMk/>
            <pc:sldMk cId="3597660193" sldId="341"/>
            <ac:spMk id="28" creationId="{0CD75418-FDB9-6043-D35A-F97389DE16D1}"/>
          </ac:spMkLst>
        </pc:spChg>
        <pc:spChg chg="add mod">
          <ac:chgData name="冠辰 李" userId="a9b44f5b934ee55f" providerId="LiveId" clId="{0EBC3572-1EDC-4BA5-A5AE-F6E30B75E094}" dt="2024-05-13T10:11:22.924" v="11721" actId="1035"/>
          <ac:spMkLst>
            <pc:docMk/>
            <pc:sldMk cId="3597660193" sldId="341"/>
            <ac:spMk id="38" creationId="{51B3D50B-7345-9882-14FD-0ACE90F04FAE}"/>
          </ac:spMkLst>
        </pc:spChg>
        <pc:spChg chg="add mod">
          <ac:chgData name="冠辰 李" userId="a9b44f5b934ee55f" providerId="LiveId" clId="{0EBC3572-1EDC-4BA5-A5AE-F6E30B75E094}" dt="2024-05-13T10:11:29.192" v="11736" actId="1035"/>
          <ac:spMkLst>
            <pc:docMk/>
            <pc:sldMk cId="3597660193" sldId="341"/>
            <ac:spMk id="39" creationId="{16A70528-6D06-C4AE-9000-3B21DD8DD931}"/>
          </ac:spMkLst>
        </pc:spChg>
        <pc:spChg chg="add mod">
          <ac:chgData name="冠辰 李" userId="a9b44f5b934ee55f" providerId="LiveId" clId="{0EBC3572-1EDC-4BA5-A5AE-F6E30B75E094}" dt="2024-05-13T10:11:34.157" v="11751" actId="1035"/>
          <ac:spMkLst>
            <pc:docMk/>
            <pc:sldMk cId="3597660193" sldId="341"/>
            <ac:spMk id="40" creationId="{74140BDF-AD8C-2249-A1D4-39D951AE10CA}"/>
          </ac:spMkLst>
        </pc:spChg>
        <pc:spChg chg="add mod">
          <ac:chgData name="冠辰 李" userId="a9b44f5b934ee55f" providerId="LiveId" clId="{0EBC3572-1EDC-4BA5-A5AE-F6E30B75E094}" dt="2024-05-13T10:12:14.489" v="11785" actId="164"/>
          <ac:spMkLst>
            <pc:docMk/>
            <pc:sldMk cId="3597660193" sldId="341"/>
            <ac:spMk id="44" creationId="{1B0F301D-66B8-835C-DF92-183E7E0F5ED0}"/>
          </ac:spMkLst>
        </pc:spChg>
        <pc:spChg chg="add mod">
          <ac:chgData name="冠辰 李" userId="a9b44f5b934ee55f" providerId="LiveId" clId="{0EBC3572-1EDC-4BA5-A5AE-F6E30B75E094}" dt="2024-05-13T10:12:37.269" v="11808" actId="164"/>
          <ac:spMkLst>
            <pc:docMk/>
            <pc:sldMk cId="3597660193" sldId="341"/>
            <ac:spMk id="46" creationId="{F61114DA-1D34-907D-9215-E383B4619753}"/>
          </ac:spMkLst>
        </pc:spChg>
        <pc:spChg chg="add mod">
          <ac:chgData name="冠辰 李" userId="a9b44f5b934ee55f" providerId="LiveId" clId="{0EBC3572-1EDC-4BA5-A5AE-F6E30B75E094}" dt="2024-05-13T10:12:56.449" v="11836" actId="164"/>
          <ac:spMkLst>
            <pc:docMk/>
            <pc:sldMk cId="3597660193" sldId="341"/>
            <ac:spMk id="48" creationId="{5A6F5BD5-3478-1246-4DC9-9B9313A06F36}"/>
          </ac:spMkLst>
        </pc:spChg>
        <pc:spChg chg="add mod">
          <ac:chgData name="冠辰 李" userId="a9b44f5b934ee55f" providerId="LiveId" clId="{0EBC3572-1EDC-4BA5-A5AE-F6E30B75E094}" dt="2024-05-13T10:14:58.089" v="11874" actId="114"/>
          <ac:spMkLst>
            <pc:docMk/>
            <pc:sldMk cId="3597660193" sldId="341"/>
            <ac:spMk id="52" creationId="{D3DA0171-1581-731C-A748-3A1BB864338A}"/>
          </ac:spMkLst>
        </pc:spChg>
        <pc:grpChg chg="add del mod">
          <ac:chgData name="冠辰 李" userId="a9b44f5b934ee55f" providerId="LiveId" clId="{0EBC3572-1EDC-4BA5-A5AE-F6E30B75E094}" dt="2024-05-13T08:43:51.011" v="10132" actId="478"/>
          <ac:grpSpMkLst>
            <pc:docMk/>
            <pc:sldMk cId="3597660193" sldId="341"/>
            <ac:grpSpMk id="3" creationId="{968ECB0D-FD23-2E21-E5F3-22BC13A6DDF7}"/>
          </ac:grpSpMkLst>
        </pc:grpChg>
        <pc:grpChg chg="mod">
          <ac:chgData name="冠辰 李" userId="a9b44f5b934ee55f" providerId="LiveId" clId="{0EBC3572-1EDC-4BA5-A5AE-F6E30B75E094}" dt="2024-05-13T08:02:35.408" v="9323"/>
          <ac:grpSpMkLst>
            <pc:docMk/>
            <pc:sldMk cId="3597660193" sldId="341"/>
            <ac:grpSpMk id="4" creationId="{78EFB652-C6D0-73CA-FAD9-5415811BD8AF}"/>
          </ac:grpSpMkLst>
        </pc:grpChg>
        <pc:grpChg chg="add mod">
          <ac:chgData name="冠辰 李" userId="a9b44f5b934ee55f" providerId="LiveId" clId="{0EBC3572-1EDC-4BA5-A5AE-F6E30B75E094}" dt="2024-05-13T10:12:14.489" v="11785" actId="164"/>
          <ac:grpSpMkLst>
            <pc:docMk/>
            <pc:sldMk cId="3597660193" sldId="341"/>
            <ac:grpSpMk id="41" creationId="{31D3ED4E-3D2C-1074-8A6C-244A1AA7DF2E}"/>
          </ac:grpSpMkLst>
        </pc:grpChg>
        <pc:grpChg chg="add mod">
          <ac:chgData name="冠辰 李" userId="a9b44f5b934ee55f" providerId="LiveId" clId="{0EBC3572-1EDC-4BA5-A5AE-F6E30B75E094}" dt="2024-05-13T10:12:37.269" v="11808" actId="164"/>
          <ac:grpSpMkLst>
            <pc:docMk/>
            <pc:sldMk cId="3597660193" sldId="341"/>
            <ac:grpSpMk id="42" creationId="{39650F29-FD50-6047-A660-614FF462C166}"/>
          </ac:grpSpMkLst>
        </pc:grpChg>
        <pc:grpChg chg="add mod">
          <ac:chgData name="冠辰 李" userId="a9b44f5b934ee55f" providerId="LiveId" clId="{0EBC3572-1EDC-4BA5-A5AE-F6E30B75E094}" dt="2024-05-13T10:12:56.449" v="11836" actId="164"/>
          <ac:grpSpMkLst>
            <pc:docMk/>
            <pc:sldMk cId="3597660193" sldId="341"/>
            <ac:grpSpMk id="43" creationId="{85140E29-1422-7691-AA4B-F04FDCD641A5}"/>
          </ac:grpSpMkLst>
        </pc:grpChg>
        <pc:grpChg chg="add mod">
          <ac:chgData name="冠辰 李" userId="a9b44f5b934ee55f" providerId="LiveId" clId="{0EBC3572-1EDC-4BA5-A5AE-F6E30B75E094}" dt="2024-05-13T10:13:17.019" v="11842" actId="12789"/>
          <ac:grpSpMkLst>
            <pc:docMk/>
            <pc:sldMk cId="3597660193" sldId="341"/>
            <ac:grpSpMk id="45" creationId="{277E5D06-30AF-DE55-7937-BB93CEC5700F}"/>
          </ac:grpSpMkLst>
        </pc:grpChg>
        <pc:grpChg chg="add mod">
          <ac:chgData name="冠辰 李" userId="a9b44f5b934ee55f" providerId="LiveId" clId="{0EBC3572-1EDC-4BA5-A5AE-F6E30B75E094}" dt="2024-05-13T10:13:19.454" v="11843" actId="408"/>
          <ac:grpSpMkLst>
            <pc:docMk/>
            <pc:sldMk cId="3597660193" sldId="341"/>
            <ac:grpSpMk id="47" creationId="{B054E25D-4630-38D9-27EE-F4DC18FFE322}"/>
          </ac:grpSpMkLst>
        </pc:grpChg>
        <pc:grpChg chg="add mod">
          <ac:chgData name="冠辰 李" userId="a9b44f5b934ee55f" providerId="LiveId" clId="{0EBC3572-1EDC-4BA5-A5AE-F6E30B75E094}" dt="2024-05-13T10:13:17.019" v="11842" actId="12789"/>
          <ac:grpSpMkLst>
            <pc:docMk/>
            <pc:sldMk cId="3597660193" sldId="341"/>
            <ac:grpSpMk id="49" creationId="{83E30548-1322-5A7E-C502-21277D0EF66A}"/>
          </ac:grpSpMkLst>
        </pc:grpChg>
        <pc:graphicFrameChg chg="del modGraphic">
          <ac:chgData name="冠辰 李" userId="a9b44f5b934ee55f" providerId="LiveId" clId="{0EBC3572-1EDC-4BA5-A5AE-F6E30B75E094}" dt="2024-05-13T08:01:57.630" v="9273" actId="478"/>
          <ac:graphicFrameMkLst>
            <pc:docMk/>
            <pc:sldMk cId="3597660193" sldId="341"/>
            <ac:graphicFrameMk id="2" creationId="{010A13E0-9764-6C7D-8CBD-117252304EED}"/>
          </ac:graphicFrameMkLst>
        </pc:graphicFrameChg>
        <pc:graphicFrameChg chg="add del mod">
          <ac:chgData name="冠辰 李" userId="a9b44f5b934ee55f" providerId="LiveId" clId="{0EBC3572-1EDC-4BA5-A5AE-F6E30B75E094}" dt="2024-05-13T10:14:01.063" v="11846"/>
          <ac:graphicFrameMkLst>
            <pc:docMk/>
            <pc:sldMk cId="3597660193" sldId="341"/>
            <ac:graphicFrameMk id="50" creationId="{A2DE06BD-63F5-7CE9-6029-0ECEA52C9414}"/>
          </ac:graphicFrameMkLst>
        </pc:graphicFrameChg>
        <pc:picChg chg="mod">
          <ac:chgData name="冠辰 李" userId="a9b44f5b934ee55f" providerId="LiveId" clId="{0EBC3572-1EDC-4BA5-A5AE-F6E30B75E094}" dt="2024-05-13T08:02:35.408" v="9323"/>
          <ac:picMkLst>
            <pc:docMk/>
            <pc:sldMk cId="3597660193" sldId="341"/>
            <ac:picMk id="6" creationId="{B3239A14-9300-3C0D-C4B4-62B27DDD07AD}"/>
          </ac:picMkLst>
        </pc:picChg>
        <pc:picChg chg="mod">
          <ac:chgData name="冠辰 李" userId="a9b44f5b934ee55f" providerId="LiveId" clId="{0EBC3572-1EDC-4BA5-A5AE-F6E30B75E094}" dt="2024-05-13T08:02:35.408" v="9323"/>
          <ac:picMkLst>
            <pc:docMk/>
            <pc:sldMk cId="3597660193" sldId="341"/>
            <ac:picMk id="7" creationId="{112C0F72-42E0-9861-B083-DC5A5AFD3768}"/>
          </ac:picMkLst>
        </pc:picChg>
        <pc:picChg chg="mod">
          <ac:chgData name="冠辰 李" userId="a9b44f5b934ee55f" providerId="LiveId" clId="{0EBC3572-1EDC-4BA5-A5AE-F6E30B75E094}" dt="2024-05-13T08:02:35.408" v="9323"/>
          <ac:picMkLst>
            <pc:docMk/>
            <pc:sldMk cId="3597660193" sldId="341"/>
            <ac:picMk id="12" creationId="{15165B2A-244A-9369-9544-659ED04635B8}"/>
          </ac:picMkLst>
        </pc:picChg>
        <pc:picChg chg="mod">
          <ac:chgData name="冠辰 李" userId="a9b44f5b934ee55f" providerId="LiveId" clId="{0EBC3572-1EDC-4BA5-A5AE-F6E30B75E094}" dt="2024-05-13T08:02:35.408" v="9323"/>
          <ac:picMkLst>
            <pc:docMk/>
            <pc:sldMk cId="3597660193" sldId="341"/>
            <ac:picMk id="13" creationId="{3583A3A2-A141-E071-00DC-E8C15D3DE6AF}"/>
          </ac:picMkLst>
        </pc:picChg>
        <pc:picChg chg="mod">
          <ac:chgData name="冠辰 李" userId="a9b44f5b934ee55f" providerId="LiveId" clId="{0EBC3572-1EDC-4BA5-A5AE-F6E30B75E094}" dt="2024-05-13T08:02:35.408" v="9323"/>
          <ac:picMkLst>
            <pc:docMk/>
            <pc:sldMk cId="3597660193" sldId="341"/>
            <ac:picMk id="14" creationId="{F5301AE4-B755-6EF5-827E-CD2829AA6A4F}"/>
          </ac:picMkLst>
        </pc:picChg>
        <pc:picChg chg="mod">
          <ac:chgData name="冠辰 李" userId="a9b44f5b934ee55f" providerId="LiveId" clId="{0EBC3572-1EDC-4BA5-A5AE-F6E30B75E094}" dt="2024-05-13T08:02:35.408" v="9323"/>
          <ac:picMkLst>
            <pc:docMk/>
            <pc:sldMk cId="3597660193" sldId="341"/>
            <ac:picMk id="18" creationId="{975F0D16-DA9A-739C-7D78-0BC9A106C2A2}"/>
          </ac:picMkLst>
        </pc:picChg>
        <pc:picChg chg="add mod">
          <ac:chgData name="冠辰 李" userId="a9b44f5b934ee55f" providerId="LiveId" clId="{0EBC3572-1EDC-4BA5-A5AE-F6E30B75E094}" dt="2024-05-13T10:14:12.406" v="11864" actId="1035"/>
          <ac:picMkLst>
            <pc:docMk/>
            <pc:sldMk cId="3597660193" sldId="341"/>
            <ac:picMk id="29" creationId="{BFE0E31C-A700-99A8-FFEF-364B4358A77C}"/>
          </ac:picMkLst>
        </pc:picChg>
        <pc:picChg chg="add mod">
          <ac:chgData name="冠辰 李" userId="a9b44f5b934ee55f" providerId="LiveId" clId="{0EBC3572-1EDC-4BA5-A5AE-F6E30B75E094}" dt="2024-05-13T10:13:07.048" v="11840" actId="1076"/>
          <ac:picMkLst>
            <pc:docMk/>
            <pc:sldMk cId="3597660193" sldId="341"/>
            <ac:picMk id="31" creationId="{90CBB3ED-0FC4-92F5-DFBE-F9693AA3766A}"/>
          </ac:picMkLst>
        </pc:picChg>
        <pc:picChg chg="add del mod">
          <ac:chgData name="冠辰 李" userId="a9b44f5b934ee55f" providerId="LiveId" clId="{0EBC3572-1EDC-4BA5-A5AE-F6E30B75E094}" dt="2024-05-13T10:08:24.103" v="11600" actId="478"/>
          <ac:picMkLst>
            <pc:docMk/>
            <pc:sldMk cId="3597660193" sldId="341"/>
            <ac:picMk id="33" creationId="{84D69FAA-62D2-5B67-3EC9-A6867E9A3A74}"/>
          </ac:picMkLst>
        </pc:picChg>
        <pc:picChg chg="add mod">
          <ac:chgData name="冠辰 李" userId="a9b44f5b934ee55f" providerId="LiveId" clId="{0EBC3572-1EDC-4BA5-A5AE-F6E30B75E094}" dt="2024-05-13T10:11:06.964" v="11705" actId="164"/>
          <ac:picMkLst>
            <pc:docMk/>
            <pc:sldMk cId="3597660193" sldId="341"/>
            <ac:picMk id="35" creationId="{BAA0F65F-E072-CD55-B661-1544E3D3B6D0}"/>
          </ac:picMkLst>
        </pc:picChg>
        <pc:picChg chg="add mod">
          <ac:chgData name="冠辰 李" userId="a9b44f5b934ee55f" providerId="LiveId" clId="{0EBC3572-1EDC-4BA5-A5AE-F6E30B75E094}" dt="2024-05-13T10:10:47.571" v="11700" actId="164"/>
          <ac:picMkLst>
            <pc:docMk/>
            <pc:sldMk cId="3597660193" sldId="341"/>
            <ac:picMk id="37" creationId="{480D1956-8A42-5261-2C16-3E862089862A}"/>
          </ac:picMkLst>
        </pc:picChg>
        <pc:cxnChg chg="mod">
          <ac:chgData name="冠辰 李" userId="a9b44f5b934ee55f" providerId="LiveId" clId="{0EBC3572-1EDC-4BA5-A5AE-F6E30B75E094}" dt="2024-05-13T08:02:35.408" v="9323"/>
          <ac:cxnSpMkLst>
            <pc:docMk/>
            <pc:sldMk cId="3597660193" sldId="341"/>
            <ac:cxnSpMk id="11" creationId="{4CF42E70-2DE5-8772-30F1-220D78E83646}"/>
          </ac:cxnSpMkLst>
        </pc:cxnChg>
        <pc:cxnChg chg="mod">
          <ac:chgData name="冠辰 李" userId="a9b44f5b934ee55f" providerId="LiveId" clId="{0EBC3572-1EDC-4BA5-A5AE-F6E30B75E094}" dt="2024-05-13T08:02:35.408" v="9323"/>
          <ac:cxnSpMkLst>
            <pc:docMk/>
            <pc:sldMk cId="3597660193" sldId="341"/>
            <ac:cxnSpMk id="15" creationId="{2F633CF0-8945-F98A-880C-4718414B4D52}"/>
          </ac:cxnSpMkLst>
        </pc:cxnChg>
        <pc:cxnChg chg="mod">
          <ac:chgData name="冠辰 李" userId="a9b44f5b934ee55f" providerId="LiveId" clId="{0EBC3572-1EDC-4BA5-A5AE-F6E30B75E094}" dt="2024-05-13T08:02:35.408" v="9323"/>
          <ac:cxnSpMkLst>
            <pc:docMk/>
            <pc:sldMk cId="3597660193" sldId="341"/>
            <ac:cxnSpMk id="16" creationId="{993AE2F8-C792-B445-2BFE-B0EC9DF043D0}"/>
          </ac:cxnSpMkLst>
        </pc:cxnChg>
        <pc:cxnChg chg="mod">
          <ac:chgData name="冠辰 李" userId="a9b44f5b934ee55f" providerId="LiveId" clId="{0EBC3572-1EDC-4BA5-A5AE-F6E30B75E094}" dt="2024-05-13T08:02:35.408" v="9323"/>
          <ac:cxnSpMkLst>
            <pc:docMk/>
            <pc:sldMk cId="3597660193" sldId="341"/>
            <ac:cxnSpMk id="17" creationId="{A95DB125-65FB-BB8A-0174-6A89CCC5FE80}"/>
          </ac:cxnSpMkLst>
        </pc:cxnChg>
        <pc:cxnChg chg="mod">
          <ac:chgData name="冠辰 李" userId="a9b44f5b934ee55f" providerId="LiveId" clId="{0EBC3572-1EDC-4BA5-A5AE-F6E30B75E094}" dt="2024-05-13T08:02:35.408" v="9323"/>
          <ac:cxnSpMkLst>
            <pc:docMk/>
            <pc:sldMk cId="3597660193" sldId="341"/>
            <ac:cxnSpMk id="19" creationId="{F077C02E-BF8A-47A1-A005-D764B5485E50}"/>
          </ac:cxnSpMkLst>
        </pc:cxnChg>
      </pc:sldChg>
      <pc:sldChg chg="addSp delSp modSp add mod">
        <pc:chgData name="冠辰 李" userId="a9b44f5b934ee55f" providerId="LiveId" clId="{0EBC3572-1EDC-4BA5-A5AE-F6E30B75E094}" dt="2024-05-22T08:36:24.907" v="13313" actId="14100"/>
        <pc:sldMkLst>
          <pc:docMk/>
          <pc:sldMk cId="3478812301" sldId="342"/>
        </pc:sldMkLst>
        <pc:spChg chg="add mod">
          <ac:chgData name="冠辰 李" userId="a9b44f5b934ee55f" providerId="LiveId" clId="{0EBC3572-1EDC-4BA5-A5AE-F6E30B75E094}" dt="2024-05-22T04:08:36.775" v="13191" actId="20577"/>
          <ac:spMkLst>
            <pc:docMk/>
            <pc:sldMk cId="3478812301" sldId="342"/>
            <ac:spMk id="3" creationId="{58E09831-FBCB-399C-02BD-2A621BE5E998}"/>
          </ac:spMkLst>
        </pc:spChg>
        <pc:spChg chg="add mod">
          <ac:chgData name="冠辰 李" userId="a9b44f5b934ee55f" providerId="LiveId" clId="{0EBC3572-1EDC-4BA5-A5AE-F6E30B75E094}" dt="2024-05-13T08:56:35.046" v="10444" actId="14100"/>
          <ac:spMkLst>
            <pc:docMk/>
            <pc:sldMk cId="3478812301" sldId="342"/>
            <ac:spMk id="7" creationId="{57638333-1972-F9FA-BADD-4519E9A65368}"/>
          </ac:spMkLst>
        </pc:spChg>
        <pc:spChg chg="add mod">
          <ac:chgData name="冠辰 李" userId="a9b44f5b934ee55f" providerId="LiveId" clId="{0EBC3572-1EDC-4BA5-A5AE-F6E30B75E094}" dt="2024-05-13T08:54:05.957" v="10160" actId="1038"/>
          <ac:spMkLst>
            <pc:docMk/>
            <pc:sldMk cId="3478812301" sldId="342"/>
            <ac:spMk id="8" creationId="{B15BA53D-6804-A6B7-0219-70960FB70EE5}"/>
          </ac:spMkLst>
        </pc:spChg>
        <pc:spChg chg="add mod">
          <ac:chgData name="冠辰 李" userId="a9b44f5b934ee55f" providerId="LiveId" clId="{0EBC3572-1EDC-4BA5-A5AE-F6E30B75E094}" dt="2024-05-13T09:07:03.816" v="10689" actId="20577"/>
          <ac:spMkLst>
            <pc:docMk/>
            <pc:sldMk cId="3478812301" sldId="342"/>
            <ac:spMk id="9" creationId="{A9BA56CF-14BC-ACDD-53C2-DAAE374C577C}"/>
          </ac:spMkLst>
        </pc:spChg>
        <pc:spChg chg="add mod">
          <ac:chgData name="冠辰 李" userId="a9b44f5b934ee55f" providerId="LiveId" clId="{0EBC3572-1EDC-4BA5-A5AE-F6E30B75E094}" dt="2024-05-13T08:55:27.371" v="10268" actId="1076"/>
          <ac:spMkLst>
            <pc:docMk/>
            <pc:sldMk cId="3478812301" sldId="342"/>
            <ac:spMk id="10" creationId="{EBBFA3C0-111A-7EB7-A2E7-251DC2F10AAC}"/>
          </ac:spMkLst>
        </pc:spChg>
        <pc:spChg chg="add mod">
          <ac:chgData name="冠辰 李" userId="a9b44f5b934ee55f" providerId="LiveId" clId="{0EBC3572-1EDC-4BA5-A5AE-F6E30B75E094}" dt="2024-05-13T10:26:53.230" v="12049" actId="20577"/>
          <ac:spMkLst>
            <pc:docMk/>
            <pc:sldMk cId="3478812301" sldId="342"/>
            <ac:spMk id="11" creationId="{12D1B6D6-53BF-EDCD-878F-EF6741DF1106}"/>
          </ac:spMkLst>
        </pc:spChg>
        <pc:spChg chg="add mod">
          <ac:chgData name="冠辰 李" userId="a9b44f5b934ee55f" providerId="LiveId" clId="{0EBC3572-1EDC-4BA5-A5AE-F6E30B75E094}" dt="2024-05-13T08:57:50.122" v="10456" actId="208"/>
          <ac:spMkLst>
            <pc:docMk/>
            <pc:sldMk cId="3478812301" sldId="342"/>
            <ac:spMk id="12" creationId="{3F68FEC7-B74B-6ABE-5C4D-2720D444D7E4}"/>
          </ac:spMkLst>
        </pc:spChg>
        <pc:spChg chg="add mod">
          <ac:chgData name="冠辰 李" userId="a9b44f5b934ee55f" providerId="LiveId" clId="{0EBC3572-1EDC-4BA5-A5AE-F6E30B75E094}" dt="2024-05-13T09:06:55.653" v="10684" actId="1076"/>
          <ac:spMkLst>
            <pc:docMk/>
            <pc:sldMk cId="3478812301" sldId="342"/>
            <ac:spMk id="13" creationId="{6497F9A2-513C-5B00-1E2B-DF1D74B11629}"/>
          </ac:spMkLst>
        </pc:spChg>
        <pc:spChg chg="add mod">
          <ac:chgData name="冠辰 李" userId="a9b44f5b934ee55f" providerId="LiveId" clId="{0EBC3572-1EDC-4BA5-A5AE-F6E30B75E094}" dt="2024-05-13T08:58:18.156" v="10469"/>
          <ac:spMkLst>
            <pc:docMk/>
            <pc:sldMk cId="3478812301" sldId="342"/>
            <ac:spMk id="14" creationId="{B15BA53D-6804-A6B7-0219-70960FB70EE5}"/>
          </ac:spMkLst>
        </pc:spChg>
        <pc:spChg chg="add mod">
          <ac:chgData name="冠辰 李" userId="a9b44f5b934ee55f" providerId="LiveId" clId="{0EBC3572-1EDC-4BA5-A5AE-F6E30B75E094}" dt="2024-05-13T08:58:17.738" v="10468"/>
          <ac:spMkLst>
            <pc:docMk/>
            <pc:sldMk cId="3478812301" sldId="342"/>
            <ac:spMk id="15" creationId="{B15BA53D-6804-A6B7-0219-70960FB70EE5}"/>
          </ac:spMkLst>
        </pc:spChg>
        <pc:spChg chg="add mod">
          <ac:chgData name="冠辰 李" userId="a9b44f5b934ee55f" providerId="LiveId" clId="{0EBC3572-1EDC-4BA5-A5AE-F6E30B75E094}" dt="2024-05-13T09:06:51.108" v="10683" actId="1076"/>
          <ac:spMkLst>
            <pc:docMk/>
            <pc:sldMk cId="3478812301" sldId="342"/>
            <ac:spMk id="16" creationId="{CEC23319-8BDE-35E6-6009-CABB831159D0}"/>
          </ac:spMkLst>
        </pc:spChg>
        <pc:spChg chg="mod">
          <ac:chgData name="冠辰 李" userId="a9b44f5b934ee55f" providerId="LiveId" clId="{0EBC3572-1EDC-4BA5-A5AE-F6E30B75E094}" dt="2024-05-22T08:36:24.907" v="13313" actId="14100"/>
          <ac:spMkLst>
            <pc:docMk/>
            <pc:sldMk cId="3478812301" sldId="342"/>
            <ac:spMk id="25" creationId="{D07EA123-E98F-7130-6C02-C817B5BCEF99}"/>
          </ac:spMkLst>
        </pc:spChg>
        <pc:graphicFrameChg chg="mod modGraphic">
          <ac:chgData name="冠辰 李" userId="a9b44f5b934ee55f" providerId="LiveId" clId="{0EBC3572-1EDC-4BA5-A5AE-F6E30B75E094}" dt="2024-05-13T09:29:47.171" v="11594" actId="20577"/>
          <ac:graphicFrameMkLst>
            <pc:docMk/>
            <pc:sldMk cId="3478812301" sldId="342"/>
            <ac:graphicFrameMk id="2" creationId="{010A13E0-9764-6C7D-8CBD-117252304EED}"/>
          </ac:graphicFrameMkLst>
        </pc:graphicFrameChg>
        <pc:picChg chg="del">
          <ac:chgData name="冠辰 李" userId="a9b44f5b934ee55f" providerId="LiveId" clId="{0EBC3572-1EDC-4BA5-A5AE-F6E30B75E094}" dt="2024-05-13T08:25:37.466" v="10039" actId="478"/>
          <ac:picMkLst>
            <pc:docMk/>
            <pc:sldMk cId="3478812301" sldId="342"/>
            <ac:picMk id="3" creationId="{14B5FB48-0EA7-319D-5609-C3488FDD523B}"/>
          </ac:picMkLst>
        </pc:picChg>
        <pc:picChg chg="add">
          <ac:chgData name="冠辰 李" userId="a9b44f5b934ee55f" providerId="LiveId" clId="{0EBC3572-1EDC-4BA5-A5AE-F6E30B75E094}" dt="2024-05-13T08:26:33.941" v="10047"/>
          <ac:picMkLst>
            <pc:docMk/>
            <pc:sldMk cId="3478812301" sldId="342"/>
            <ac:picMk id="4" creationId="{6A27B27B-A817-30F2-E50C-9ACE5E70089C}"/>
          </ac:picMkLst>
        </pc:picChg>
        <pc:picChg chg="del">
          <ac:chgData name="冠辰 李" userId="a9b44f5b934ee55f" providerId="LiveId" clId="{0EBC3572-1EDC-4BA5-A5AE-F6E30B75E094}" dt="2024-05-13T08:25:38.138" v="10040" actId="478"/>
          <ac:picMkLst>
            <pc:docMk/>
            <pc:sldMk cId="3478812301" sldId="342"/>
            <ac:picMk id="5" creationId="{E90EFCE2-06F3-5ACB-E045-E74682EDBC8E}"/>
          </ac:picMkLst>
        </pc:picChg>
        <pc:picChg chg="add mod">
          <ac:chgData name="冠辰 李" userId="a9b44f5b934ee55f" providerId="LiveId" clId="{0EBC3572-1EDC-4BA5-A5AE-F6E30B75E094}" dt="2024-05-13T08:27:04.450" v="10062" actId="1037"/>
          <ac:picMkLst>
            <pc:docMk/>
            <pc:sldMk cId="3478812301" sldId="342"/>
            <ac:picMk id="6" creationId="{2438346B-18CB-3A16-0805-5BF8FFEEA290}"/>
          </ac:picMkLst>
        </pc:picChg>
      </pc:sldChg>
      <pc:sldChg chg="addSp delSp modSp add mod">
        <pc:chgData name="冠辰 李" userId="a9b44f5b934ee55f" providerId="LiveId" clId="{0EBC3572-1EDC-4BA5-A5AE-F6E30B75E094}" dt="2024-05-22T08:35:42.310" v="13301" actId="108"/>
        <pc:sldMkLst>
          <pc:docMk/>
          <pc:sldMk cId="3818580150" sldId="343"/>
        </pc:sldMkLst>
        <pc:spChg chg="add mod">
          <ac:chgData name="冠辰 李" userId="a9b44f5b934ee55f" providerId="LiveId" clId="{0EBC3572-1EDC-4BA5-A5AE-F6E30B75E094}" dt="2024-05-22T04:08:54.885" v="13211" actId="20577"/>
          <ac:spMkLst>
            <pc:docMk/>
            <pc:sldMk cId="3818580150" sldId="343"/>
            <ac:spMk id="2" creationId="{7B697AC2-18DE-F352-7728-E360491B8BE7}"/>
          </ac:spMkLst>
        </pc:spChg>
        <pc:spChg chg="mod">
          <ac:chgData name="冠辰 李" userId="a9b44f5b934ee55f" providerId="LiveId" clId="{0EBC3572-1EDC-4BA5-A5AE-F6E30B75E094}" dt="2024-05-22T08:35:42.310" v="13301" actId="108"/>
          <ac:spMkLst>
            <pc:docMk/>
            <pc:sldMk cId="3818580150" sldId="343"/>
            <ac:spMk id="23" creationId="{691D4662-1916-BD49-3C3B-F5E7FF3391F8}"/>
          </ac:spMkLst>
        </pc:spChg>
        <pc:graphicFrameChg chg="add mod">
          <ac:chgData name="冠辰 李" userId="a9b44f5b934ee55f" providerId="LiveId" clId="{0EBC3572-1EDC-4BA5-A5AE-F6E30B75E094}" dt="2024-05-13T09:28:39.425" v="11550"/>
          <ac:graphicFrameMkLst>
            <pc:docMk/>
            <pc:sldMk cId="3818580150" sldId="343"/>
            <ac:graphicFrameMk id="2" creationId="{55828928-2503-7CDE-42FA-4B026920482E}"/>
          </ac:graphicFrameMkLst>
        </pc:graphicFrameChg>
        <pc:graphicFrameChg chg="add mod modGraphic">
          <ac:chgData name="冠辰 李" userId="a9b44f5b934ee55f" providerId="LiveId" clId="{0EBC3572-1EDC-4BA5-A5AE-F6E30B75E094}" dt="2024-05-13T10:31:09.236" v="12109" actId="207"/>
          <ac:graphicFrameMkLst>
            <pc:docMk/>
            <pc:sldMk cId="3818580150" sldId="343"/>
            <ac:graphicFrameMk id="3" creationId="{E2CE7578-A3DA-C2D5-22A3-FFB36B52A4D3}"/>
          </ac:graphicFrameMkLst>
        </pc:graphicFrameChg>
        <pc:picChg chg="del">
          <ac:chgData name="冠辰 李" userId="a9b44f5b934ee55f" providerId="LiveId" clId="{0EBC3572-1EDC-4BA5-A5AE-F6E30B75E094}" dt="2024-05-13T08:43:04.325" v="10128" actId="478"/>
          <ac:picMkLst>
            <pc:docMk/>
            <pc:sldMk cId="3818580150" sldId="343"/>
            <ac:picMk id="26" creationId="{AFB7FE11-AFCD-4E07-8ABB-628BB7B2FF30}"/>
          </ac:picMkLst>
        </pc:picChg>
      </pc:sldChg>
      <pc:sldChg chg="addSp modSp mod">
        <pc:chgData name="冠辰 李" userId="a9b44f5b934ee55f" providerId="LiveId" clId="{0EBC3572-1EDC-4BA5-A5AE-F6E30B75E094}" dt="2024-05-22T08:35:37.926" v="13300" actId="108"/>
        <pc:sldMkLst>
          <pc:docMk/>
          <pc:sldMk cId="1349151422" sldId="344"/>
        </pc:sldMkLst>
        <pc:spChg chg="add mod">
          <ac:chgData name="冠辰 李" userId="a9b44f5b934ee55f" providerId="LiveId" clId="{0EBC3572-1EDC-4BA5-A5AE-F6E30B75E094}" dt="2024-05-22T04:09:00.854" v="13217" actId="20577"/>
          <ac:spMkLst>
            <pc:docMk/>
            <pc:sldMk cId="1349151422" sldId="344"/>
            <ac:spMk id="3" creationId="{8825C464-A2DF-DD83-1C90-FA0A011577EF}"/>
          </ac:spMkLst>
        </pc:spChg>
        <pc:spChg chg="mod">
          <ac:chgData name="冠辰 李" userId="a9b44f5b934ee55f" providerId="LiveId" clId="{0EBC3572-1EDC-4BA5-A5AE-F6E30B75E094}" dt="2024-05-22T08:35:37.926" v="13300" actId="108"/>
          <ac:spMkLst>
            <pc:docMk/>
            <pc:sldMk cId="1349151422" sldId="344"/>
            <ac:spMk id="23" creationId="{691D4662-1916-BD49-3C3B-F5E7FF3391F8}"/>
          </ac:spMkLst>
        </pc:spChg>
        <pc:graphicFrameChg chg="modGraphic">
          <ac:chgData name="冠辰 李" userId="a9b44f5b934ee55f" providerId="LiveId" clId="{0EBC3572-1EDC-4BA5-A5AE-F6E30B75E094}" dt="2024-05-15T02:13:15.573" v="12127" actId="6549"/>
          <ac:graphicFrameMkLst>
            <pc:docMk/>
            <pc:sldMk cId="1349151422" sldId="344"/>
            <ac:graphicFrameMk id="2" creationId="{0E80E99F-DF0F-477E-7405-9FB734D1563E}"/>
          </ac:graphicFrameMkLst>
        </pc:graphicFrameChg>
      </pc:sldChg>
      <pc:sldChg chg="addSp modSp mod">
        <pc:chgData name="冠辰 李" userId="a9b44f5b934ee55f" providerId="LiveId" clId="{0EBC3572-1EDC-4BA5-A5AE-F6E30B75E094}" dt="2024-05-22T08:35:30.875" v="13297" actId="108"/>
        <pc:sldMkLst>
          <pc:docMk/>
          <pc:sldMk cId="4222099700" sldId="346"/>
        </pc:sldMkLst>
        <pc:spChg chg="add mod">
          <ac:chgData name="冠辰 李" userId="a9b44f5b934ee55f" providerId="LiveId" clId="{0EBC3572-1EDC-4BA5-A5AE-F6E30B75E094}" dt="2024-05-22T04:09:18.070" v="13237" actId="20577"/>
          <ac:spMkLst>
            <pc:docMk/>
            <pc:sldMk cId="4222099700" sldId="346"/>
            <ac:spMk id="2" creationId="{D06E52B9-7228-CF0E-91EE-23536FCB3C0A}"/>
          </ac:spMkLst>
        </pc:spChg>
        <pc:spChg chg="mod">
          <ac:chgData name="冠辰 李" userId="a9b44f5b934ee55f" providerId="LiveId" clId="{0EBC3572-1EDC-4BA5-A5AE-F6E30B75E094}" dt="2024-05-22T08:35:30.875" v="13297" actId="108"/>
          <ac:spMkLst>
            <pc:docMk/>
            <pc:sldMk cId="4222099700" sldId="346"/>
            <ac:spMk id="23" creationId="{691D4662-1916-BD49-3C3B-F5E7FF3391F8}"/>
          </ac:spMkLst>
        </pc:spChg>
      </pc:sldChg>
      <pc:sldChg chg="addSp modSp mod">
        <pc:chgData name="冠辰 李" userId="a9b44f5b934ee55f" providerId="LiveId" clId="{0EBC3572-1EDC-4BA5-A5AE-F6E30B75E094}" dt="2024-05-22T08:35:28.344" v="13296" actId="108"/>
        <pc:sldMkLst>
          <pc:docMk/>
          <pc:sldMk cId="3184462564" sldId="347"/>
        </pc:sldMkLst>
        <pc:spChg chg="add mod">
          <ac:chgData name="冠辰 李" userId="a9b44f5b934ee55f" providerId="LiveId" clId="{0EBC3572-1EDC-4BA5-A5AE-F6E30B75E094}" dt="2024-05-22T04:09:24.085" v="13245" actId="20577"/>
          <ac:spMkLst>
            <pc:docMk/>
            <pc:sldMk cId="3184462564" sldId="347"/>
            <ac:spMk id="2" creationId="{B725FD22-0809-1C8C-F65C-03FC845F550D}"/>
          </ac:spMkLst>
        </pc:spChg>
        <pc:spChg chg="mod">
          <ac:chgData name="冠辰 李" userId="a9b44f5b934ee55f" providerId="LiveId" clId="{0EBC3572-1EDC-4BA5-A5AE-F6E30B75E094}" dt="2024-05-22T08:35:28.344" v="13296" actId="108"/>
          <ac:spMkLst>
            <pc:docMk/>
            <pc:sldMk cId="3184462564" sldId="347"/>
            <ac:spMk id="23" creationId="{691D4662-1916-BD49-3C3B-F5E7FF3391F8}"/>
          </ac:spMkLst>
        </pc:spChg>
      </pc:sldChg>
      <pc:sldChg chg="addSp modSp mod">
        <pc:chgData name="冠辰 李" userId="a9b44f5b934ee55f" providerId="LiveId" clId="{0EBC3572-1EDC-4BA5-A5AE-F6E30B75E094}" dt="2024-05-22T08:35:33.120" v="13298" actId="108"/>
        <pc:sldMkLst>
          <pc:docMk/>
          <pc:sldMk cId="1398914640" sldId="348"/>
        </pc:sldMkLst>
        <pc:spChg chg="add mod">
          <ac:chgData name="冠辰 李" userId="a9b44f5b934ee55f" providerId="LiveId" clId="{0EBC3572-1EDC-4BA5-A5AE-F6E30B75E094}" dt="2024-05-22T04:09:13.129" v="13231" actId="20577"/>
          <ac:spMkLst>
            <pc:docMk/>
            <pc:sldMk cId="1398914640" sldId="348"/>
            <ac:spMk id="2" creationId="{2890A7CF-911E-4BD4-CFFF-7E4A1F522809}"/>
          </ac:spMkLst>
        </pc:spChg>
        <pc:spChg chg="mod">
          <ac:chgData name="冠辰 李" userId="a9b44f5b934ee55f" providerId="LiveId" clId="{0EBC3572-1EDC-4BA5-A5AE-F6E30B75E094}" dt="2024-05-17T01:35:47.172" v="12214" actId="1035"/>
          <ac:spMkLst>
            <pc:docMk/>
            <pc:sldMk cId="1398914640" sldId="348"/>
            <ac:spMk id="6" creationId="{8843B68B-CB28-8C08-F132-DB9F571ED05C}"/>
          </ac:spMkLst>
        </pc:spChg>
        <pc:spChg chg="mod">
          <ac:chgData name="冠辰 李" userId="a9b44f5b934ee55f" providerId="LiveId" clId="{0EBC3572-1EDC-4BA5-A5AE-F6E30B75E094}" dt="2024-05-22T08:35:33.120" v="13298" actId="108"/>
          <ac:spMkLst>
            <pc:docMk/>
            <pc:sldMk cId="1398914640" sldId="348"/>
            <ac:spMk id="23" creationId="{691D4662-1916-BD49-3C3B-F5E7FF3391F8}"/>
          </ac:spMkLst>
        </pc:spChg>
        <pc:graphicFrameChg chg="mod modGraphic">
          <ac:chgData name="冠辰 李" userId="a9b44f5b934ee55f" providerId="LiveId" clId="{0EBC3572-1EDC-4BA5-A5AE-F6E30B75E094}" dt="2024-05-17T01:35:52.654" v="12215" actId="14100"/>
          <ac:graphicFrameMkLst>
            <pc:docMk/>
            <pc:sldMk cId="1398914640" sldId="348"/>
            <ac:graphicFrameMk id="3" creationId="{40CDC0A0-25B2-3A75-70F4-B707DC174996}"/>
          </ac:graphicFrameMkLst>
        </pc:graphicFrameChg>
      </pc:sldChg>
      <pc:sldChg chg="addSp modSp mod">
        <pc:chgData name="冠辰 李" userId="a9b44f5b934ee55f" providerId="LiveId" clId="{0EBC3572-1EDC-4BA5-A5AE-F6E30B75E094}" dt="2024-05-22T08:35:35.876" v="13299" actId="108"/>
        <pc:sldMkLst>
          <pc:docMk/>
          <pc:sldMk cId="4012305194" sldId="349"/>
        </pc:sldMkLst>
        <pc:spChg chg="add mod">
          <ac:chgData name="冠辰 李" userId="a9b44f5b934ee55f" providerId="LiveId" clId="{0EBC3572-1EDC-4BA5-A5AE-F6E30B75E094}" dt="2024-05-22T04:09:06.887" v="13223" actId="20577"/>
          <ac:spMkLst>
            <pc:docMk/>
            <pc:sldMk cId="4012305194" sldId="349"/>
            <ac:spMk id="2" creationId="{7BAB6737-AA29-E3F4-C306-52322BB6895D}"/>
          </ac:spMkLst>
        </pc:spChg>
        <pc:spChg chg="mod">
          <ac:chgData name="冠辰 李" userId="a9b44f5b934ee55f" providerId="LiveId" clId="{0EBC3572-1EDC-4BA5-A5AE-F6E30B75E094}" dt="2024-05-22T08:35:35.876" v="13299" actId="108"/>
          <ac:spMkLst>
            <pc:docMk/>
            <pc:sldMk cId="4012305194" sldId="349"/>
            <ac:spMk id="23" creationId="{691D4662-1916-BD49-3C3B-F5E7FF3391F8}"/>
          </ac:spMkLst>
        </pc:spChg>
      </pc:sldChg>
      <pc:sldChg chg="modSp add mod">
        <pc:chgData name="冠辰 李" userId="a9b44f5b934ee55f" providerId="LiveId" clId="{0EBC3572-1EDC-4BA5-A5AE-F6E30B75E094}" dt="2024-05-22T08:36:07.543" v="13310" actId="108"/>
        <pc:sldMkLst>
          <pc:docMk/>
          <pc:sldMk cId="1812856416" sldId="350"/>
        </pc:sldMkLst>
        <pc:spChg chg="mod">
          <ac:chgData name="冠辰 李" userId="a9b44f5b934ee55f" providerId="LiveId" clId="{0EBC3572-1EDC-4BA5-A5AE-F6E30B75E094}" dt="2024-05-22T04:08:20.716" v="13171" actId="20577"/>
          <ac:spMkLst>
            <pc:docMk/>
            <pc:sldMk cId="1812856416" sldId="350"/>
            <ac:spMk id="2" creationId="{84B22EB1-1AFC-7537-D0A3-D3E402E1D250}"/>
          </ac:spMkLst>
        </pc:spChg>
        <pc:spChg chg="mod">
          <ac:chgData name="冠辰 李" userId="a9b44f5b934ee55f" providerId="LiveId" clId="{0EBC3572-1EDC-4BA5-A5AE-F6E30B75E094}" dt="2024-05-22T08:36:07.543" v="13310" actId="108"/>
          <ac:spMkLst>
            <pc:docMk/>
            <pc:sldMk cId="1812856416" sldId="350"/>
            <ac:spMk id="25" creationId="{D07EA123-E98F-7130-6C02-C817B5BCEF99}"/>
          </ac:spMkLst>
        </pc:spChg>
      </pc:sldChg>
      <pc:sldChg chg="add del">
        <pc:chgData name="冠辰 李" userId="a9b44f5b934ee55f" providerId="LiveId" clId="{0EBC3572-1EDC-4BA5-A5AE-F6E30B75E094}" dt="2024-05-22T02:33:18.668" v="12658" actId="47"/>
        <pc:sldMkLst>
          <pc:docMk/>
          <pc:sldMk cId="3419381517" sldId="35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AB737-54B9-4449-BD73-ECF11E3A8384}" type="datetimeFigureOut">
              <a:rPr lang="zh-CN" altLang="en-US" smtClean="0"/>
              <a:t>2024/5/28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D6197-3B48-4D1F-A70E-F5CAF360D3FD}" type="slidenum">
              <a:rPr lang="zh-CN" altLang="en-US" smtClean="0"/>
              <a:t>‹#›</a:t>
            </a:fld>
            <a:endParaRPr lang="zh-CN" altLang="en-US"/>
          </a:p>
        </p:txBody>
      </p:sp>
    </p:spTree>
    <p:extLst>
      <p:ext uri="{BB962C8B-B14F-4D97-AF65-F5344CB8AC3E}">
        <p14:creationId xmlns:p14="http://schemas.microsoft.com/office/powerpoint/2010/main" val="2863283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1</a:t>
            </a:fld>
            <a:endParaRPr lang="zh-CN" altLang="en-US"/>
          </a:p>
        </p:txBody>
      </p:sp>
    </p:spTree>
    <p:extLst>
      <p:ext uri="{BB962C8B-B14F-4D97-AF65-F5344CB8AC3E}">
        <p14:creationId xmlns:p14="http://schemas.microsoft.com/office/powerpoint/2010/main" val="1108971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B43E-18C0-88AE-E0EA-E4BACBCBA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9D37F1-74B0-FF8A-2C4E-5D081DAC37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72E91C-5486-007E-8FC6-46CA9ED705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2581318-84FF-EB68-37C7-33EE8E4CF3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AC63A-7417-4855-B1F6-B08CA143EFF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04535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B43E-18C0-88AE-E0EA-E4BACBCBA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9D37F1-74B0-FF8A-2C4E-5D081DAC37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72E91C-5486-007E-8FC6-46CA9ED705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2581318-84FF-EB68-37C7-33EE8E4CF3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AC63A-7417-4855-B1F6-B08CA143EFF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6978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B43E-18C0-88AE-E0EA-E4BACBCBA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9D37F1-74B0-FF8A-2C4E-5D081DAC37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72E91C-5486-007E-8FC6-46CA9ED705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2581318-84FF-EB68-37C7-33EE8E4CF3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AC63A-7417-4855-B1F6-B08CA143EFF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482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B43E-18C0-88AE-E0EA-E4BACBCBA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9D37F1-74B0-FF8A-2C4E-5D081DAC37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72E91C-5486-007E-8FC6-46CA9ED705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2581318-84FF-EB68-37C7-33EE8E4CF3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AC63A-7417-4855-B1F6-B08CA143EFF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7289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B43E-18C0-88AE-E0EA-E4BACBCBA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9D37F1-74B0-FF8A-2C4E-5D081DAC37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72E91C-5486-007E-8FC6-46CA9ED705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2581318-84FF-EB68-37C7-33EE8E4CF3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AC63A-7417-4855-B1F6-B08CA143EFF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44431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B43E-18C0-88AE-E0EA-E4BACBCBA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9D37F1-74B0-FF8A-2C4E-5D081DAC37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72E91C-5486-007E-8FC6-46CA9ED705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2581318-84FF-EB68-37C7-33EE8E4CF3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AC63A-7417-4855-B1F6-B08CA143EFF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639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B43E-18C0-88AE-E0EA-E4BACBCBAA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89D37F1-74B0-FF8A-2C4E-5D081DAC379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072E91C-5486-007E-8FC6-46CA9ED705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2581318-84FF-EB68-37C7-33EE8E4CF3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3AC63A-7417-4855-B1F6-B08CA143EFF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81435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25</a:t>
            </a:fld>
            <a:endParaRPr lang="zh-CN" altLang="en-US"/>
          </a:p>
        </p:txBody>
      </p:sp>
    </p:spTree>
    <p:extLst>
      <p:ext uri="{BB962C8B-B14F-4D97-AF65-F5344CB8AC3E}">
        <p14:creationId xmlns:p14="http://schemas.microsoft.com/office/powerpoint/2010/main" val="1969048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29</a:t>
            </a:fld>
            <a:endParaRPr lang="zh-CN" altLang="en-US"/>
          </a:p>
        </p:txBody>
      </p:sp>
    </p:spTree>
    <p:extLst>
      <p:ext uri="{BB962C8B-B14F-4D97-AF65-F5344CB8AC3E}">
        <p14:creationId xmlns:p14="http://schemas.microsoft.com/office/powerpoint/2010/main" val="2496735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8CA130-01CF-413A-A38C-D330CC146DB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93135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左图展示了在不同视觉识别任务上（这些任务分别为</a:t>
            </a:r>
            <a:r>
              <a:rPr lang="en-US" altLang="zh-CN"/>
              <a:t>Cifar10</a:t>
            </a:r>
            <a:r>
              <a:rPr lang="zh-CN" altLang="en-US"/>
              <a:t>、</a:t>
            </a:r>
            <a:r>
              <a:rPr lang="en-US" altLang="zh-CN"/>
              <a:t>Cifar100</a:t>
            </a:r>
            <a:r>
              <a:rPr lang="zh-CN" altLang="en-US"/>
              <a:t>、</a:t>
            </a:r>
            <a:r>
              <a:rPr lang="en-US" altLang="zh-CN"/>
              <a:t>MNIST</a:t>
            </a:r>
            <a:r>
              <a:rPr lang="zh-CN" altLang="en-US"/>
              <a:t>和</a:t>
            </a:r>
            <a:r>
              <a:rPr lang="en-US" altLang="zh-CN"/>
              <a:t>ImageNet</a:t>
            </a:r>
            <a:r>
              <a:rPr lang="zh-CN" altLang="en-US"/>
              <a:t>）的</a:t>
            </a:r>
            <a:r>
              <a:rPr lang="en-US" altLang="zh-CN"/>
              <a:t>ResNet</a:t>
            </a:r>
            <a:r>
              <a:rPr lang="zh-CN" altLang="en-US"/>
              <a:t>模型规模（层数和参数量）与任务性能（准确率）的关系。您可以很容易的看到，对于不同的任务，都存在一个想对理想的模型解决方案，其模型规模和性能达到了最优的权衡，也就是图片中星星的位置，它位于“规模</a:t>
            </a:r>
            <a:r>
              <a:rPr lang="en-US" altLang="zh-CN"/>
              <a:t>-</a:t>
            </a:r>
            <a:r>
              <a:rPr lang="zh-CN" altLang="en-US"/>
              <a:t>性能”曲线的“切点”或近似切点的位置。</a:t>
            </a:r>
            <a:endParaRPr lang="en-US" altLang="zh-CN"/>
          </a:p>
          <a:p>
            <a:endParaRPr lang="en-US" altLang="zh-CN"/>
          </a:p>
          <a:p>
            <a:r>
              <a:rPr lang="zh-CN" altLang="en-US"/>
              <a:t>然而真实情况下并不存在一条任务的“规模</a:t>
            </a:r>
            <a:r>
              <a:rPr lang="en-US" altLang="zh-CN"/>
              <a:t>-</a:t>
            </a:r>
            <a:r>
              <a:rPr lang="zh-CN" altLang="en-US"/>
              <a:t>性能”曲线。模型的规模是离散化设计的，例如模型的预训练者提供了</a:t>
            </a:r>
            <a:r>
              <a:rPr lang="en-US" altLang="zh-CN"/>
              <a:t>RN-18</a:t>
            </a:r>
            <a:r>
              <a:rPr lang="zh-CN" altLang="en-US"/>
              <a:t>、</a:t>
            </a:r>
            <a:r>
              <a:rPr lang="en-US" altLang="zh-CN"/>
              <a:t>RN-34</a:t>
            </a:r>
            <a:r>
              <a:rPr lang="zh-CN" altLang="en-US"/>
              <a:t>等的模型版本，对应图中的加粗横坐标。</a:t>
            </a:r>
            <a:endParaRPr lang="en-US" altLang="zh-CN"/>
          </a:p>
          <a:p>
            <a:endParaRPr lang="en-US" altLang="zh-CN"/>
          </a:p>
          <a:p>
            <a:r>
              <a:rPr lang="zh-CN" altLang="en-US"/>
              <a:t>这种特定任务中的最优模型规模并不存在于预训练模型版本中的现象暴漏了一个长期存在的固定的预训练网络规模和特定任务需要的网络规模的矛盾。模型压缩是一个现有的解决方案。</a:t>
            </a:r>
          </a:p>
        </p:txBody>
      </p:sp>
      <p:sp>
        <p:nvSpPr>
          <p:cNvPr id="4" name="灯片编号占位符 3"/>
          <p:cNvSpPr>
            <a:spLocks noGrp="1"/>
          </p:cNvSpPr>
          <p:nvPr>
            <p:ph type="sldNum" sz="quarter" idx="5"/>
          </p:nvPr>
        </p:nvSpPr>
        <p:spPr/>
        <p:txBody>
          <a:bodyPr/>
          <a:lstStyle/>
          <a:p>
            <a:fld id="{A03AC63A-7417-4855-B1F6-B08CA143EFF1}" type="slidenum">
              <a:rPr lang="zh-CN" altLang="en-US" smtClean="0"/>
              <a:t>4</a:t>
            </a:fld>
            <a:endParaRPr lang="zh-CN" altLang="en-US"/>
          </a:p>
        </p:txBody>
      </p:sp>
    </p:spTree>
    <p:extLst>
      <p:ext uri="{BB962C8B-B14F-4D97-AF65-F5344CB8AC3E}">
        <p14:creationId xmlns:p14="http://schemas.microsoft.com/office/powerpoint/2010/main" val="3612052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7</a:t>
            </a:fld>
            <a:endParaRPr lang="zh-CN" altLang="en-US"/>
          </a:p>
        </p:txBody>
      </p:sp>
    </p:spTree>
    <p:extLst>
      <p:ext uri="{BB962C8B-B14F-4D97-AF65-F5344CB8AC3E}">
        <p14:creationId xmlns:p14="http://schemas.microsoft.com/office/powerpoint/2010/main" val="3376976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8</a:t>
            </a:fld>
            <a:endParaRPr lang="zh-CN" altLang="en-US"/>
          </a:p>
        </p:txBody>
      </p:sp>
    </p:spTree>
    <p:extLst>
      <p:ext uri="{BB962C8B-B14F-4D97-AF65-F5344CB8AC3E}">
        <p14:creationId xmlns:p14="http://schemas.microsoft.com/office/powerpoint/2010/main" val="3172560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a:solidFill>
                  <a:srgbClr val="C00000"/>
                </a:solidFill>
              </a:rPr>
              <a:t>以什么样的频率对模型进行增长</a:t>
            </a:r>
            <a:r>
              <a:rPr lang="zh-CN" altLang="en-US" sz="1200"/>
              <a:t>：快速大量增长？训练难度也会快速增长，起不到增长的作用；</a:t>
            </a:r>
            <a:r>
              <a:rPr lang="zh-CN" altLang="en-US" sz="1200" b="1"/>
              <a:t>适中速度增长？采取；</a:t>
            </a:r>
            <a:r>
              <a:rPr lang="zh-CN" altLang="en-US" sz="1200"/>
              <a:t>收敛后再增长？陷入局部最优解，增长的边际效用会递减。</a:t>
            </a:r>
            <a:endParaRPr lang="en-US" altLang="zh-CN" sz="1200"/>
          </a:p>
          <a:p>
            <a:endParaRPr lang="en-US" altLang="zh-CN" sz="1200"/>
          </a:p>
          <a:p>
            <a:r>
              <a:rPr lang="zh-CN" altLang="en-US" sz="1200" b="1">
                <a:solidFill>
                  <a:srgbClr val="C00000"/>
                </a:solidFill>
              </a:rPr>
              <a:t>在模型的什么位置进行增长</a:t>
            </a:r>
            <a:r>
              <a:rPr lang="zh-CN" altLang="en-US" sz="1200"/>
              <a:t>：固定位置增长？随机位置增长？</a:t>
            </a:r>
            <a:r>
              <a:rPr lang="zh-CN" altLang="en-US" sz="1200" b="1"/>
              <a:t>重要位置增长？效果最好</a:t>
            </a:r>
            <a:r>
              <a:rPr lang="zh-CN" altLang="en-US" sz="1200"/>
              <a:t>；不重要位置增长？</a:t>
            </a:r>
            <a:r>
              <a:rPr lang="zh-CN" altLang="en-US" sz="1200" b="1"/>
              <a:t>什么位置是重要位置？采用网络中的</a:t>
            </a:r>
            <a:r>
              <a:rPr lang="en-US" altLang="zh-CN" sz="1200" b="1"/>
              <a:t>BN</a:t>
            </a:r>
            <a:r>
              <a:rPr lang="zh-CN" altLang="en-US" sz="1200" b="1"/>
              <a:t>、</a:t>
            </a:r>
            <a:r>
              <a:rPr lang="en-US" altLang="zh-CN" sz="1200" b="1"/>
              <a:t>LN</a:t>
            </a:r>
            <a:r>
              <a:rPr lang="zh-CN" altLang="en-US" sz="1200" b="1"/>
              <a:t>层的 </a:t>
            </a:r>
            <a:r>
              <a:rPr lang="en-US" altLang="zh-CN" sz="1200" b="1"/>
              <a:t>scale </a:t>
            </a:r>
            <a:r>
              <a:rPr lang="zh-CN" altLang="en-US" sz="1200" b="1"/>
              <a:t>足够方便有效</a:t>
            </a:r>
            <a:r>
              <a:rPr lang="zh-CN" altLang="en-US" sz="1200"/>
              <a:t>。</a:t>
            </a:r>
            <a:endParaRPr lang="en-US" altLang="zh-CN" sz="1200"/>
          </a:p>
          <a:p>
            <a:endParaRPr lang="en-US" altLang="zh-CN" sz="1200"/>
          </a:p>
          <a:p>
            <a:r>
              <a:rPr lang="zh-CN" altLang="en-US" sz="1200" b="1">
                <a:solidFill>
                  <a:srgbClr val="C00000"/>
                </a:solidFill>
              </a:rPr>
              <a:t>新增长怎样的网络模块</a:t>
            </a:r>
            <a:r>
              <a:rPr lang="zh-CN" altLang="en-US" sz="1200"/>
              <a:t>：</a:t>
            </a:r>
            <a:r>
              <a:rPr lang="en-US" altLang="zh-CN" sz="1200"/>
              <a:t>CNN</a:t>
            </a:r>
            <a:r>
              <a:rPr lang="zh-CN" altLang="en-US" sz="1200"/>
              <a:t>架构：深度增长没得选；宽度增长选择功能差异大的可重参数化模块？选择随机可重参数化模块？</a:t>
            </a:r>
            <a:r>
              <a:rPr lang="zh-CN" altLang="en-US" sz="1200" b="1"/>
              <a:t>效果差不多</a:t>
            </a:r>
            <a:r>
              <a:rPr lang="zh-CN" altLang="en-US" sz="1200"/>
              <a:t>；</a:t>
            </a:r>
            <a:r>
              <a:rPr lang="en-US" altLang="zh-CN" sz="1200"/>
              <a:t>Transformer</a:t>
            </a:r>
            <a:r>
              <a:rPr lang="zh-CN" altLang="en-US" sz="1200"/>
              <a:t>架构：深度增长没得选；</a:t>
            </a:r>
            <a:r>
              <a:rPr lang="zh-CN" altLang="en-US" sz="1200" b="1"/>
              <a:t>宽度增长选择增长注意力头？采取</a:t>
            </a:r>
            <a:r>
              <a:rPr lang="zh-CN" altLang="en-US" sz="1200"/>
              <a:t>；选择注意力头的分量？</a:t>
            </a:r>
            <a:endParaRPr lang="en-US" altLang="zh-CN" sz="1200"/>
          </a:p>
          <a:p>
            <a:endParaRPr lang="en-US" altLang="zh-CN" sz="1200"/>
          </a:p>
          <a:p>
            <a:r>
              <a:rPr lang="zh-CN" altLang="en-US" sz="1200" b="1">
                <a:solidFill>
                  <a:srgbClr val="C00000"/>
                </a:solidFill>
              </a:rPr>
              <a:t>如何分配宽度和深度的增长</a:t>
            </a:r>
            <a:r>
              <a:rPr lang="zh-CN" altLang="en-US" sz="1200"/>
              <a:t>：对网络的加深能够较大增加网络的学习能力，但对速度影响较大；对宽度的加深一般只少量增强网络性能，对速度没啥影响。选择均匀交替增长？</a:t>
            </a:r>
            <a:r>
              <a:rPr lang="zh-CN" altLang="en-US" sz="1200" b="1"/>
              <a:t>选择宽度</a:t>
            </a:r>
            <a:r>
              <a:rPr lang="en-US" altLang="zh-CN" sz="1200" b="1"/>
              <a:t>/</a:t>
            </a:r>
            <a:r>
              <a:rPr lang="zh-CN" altLang="en-US" sz="1200" b="1"/>
              <a:t>深度为主的不均匀交替增长？采取</a:t>
            </a:r>
            <a:r>
              <a:rPr lang="zh-CN" altLang="en-US" sz="1200"/>
              <a:t>；选择搜索判断该增长深度还是宽度？代价高</a:t>
            </a:r>
            <a:r>
              <a:rPr lang="en-US" altLang="zh-CN" sz="1200"/>
              <a:t>/</a:t>
            </a:r>
            <a:r>
              <a:rPr lang="zh-CN" altLang="en-US" sz="1200"/>
              <a:t>搜出来可能不符合架构设计经验。</a:t>
            </a:r>
            <a:r>
              <a:rPr lang="en-US" altLang="zh-CN" sz="1200" i="1">
                <a:solidFill>
                  <a:srgbClr val="00B050"/>
                </a:solidFill>
              </a:rPr>
              <a:t>Future Work</a:t>
            </a:r>
            <a:r>
              <a:rPr lang="zh-CN" altLang="en-US" sz="1200" i="1">
                <a:solidFill>
                  <a:srgbClr val="00B050"/>
                </a:solidFill>
              </a:rPr>
              <a:t>：背包问题优化：层和宽都有不同的收益和代价</a:t>
            </a:r>
            <a:endParaRPr lang="en-US" altLang="zh-CN" sz="1200" i="1">
              <a:solidFill>
                <a:srgbClr val="00B050"/>
              </a:solidFill>
            </a:endParaRPr>
          </a:p>
          <a:p>
            <a:endParaRPr lang="en-US" altLang="zh-CN" sz="1200" i="1">
              <a:solidFill>
                <a:srgbClr val="00B050"/>
              </a:solidFill>
            </a:endParaRPr>
          </a:p>
          <a:p>
            <a:r>
              <a:rPr lang="zh-CN" altLang="en-US" sz="1200" b="1">
                <a:solidFill>
                  <a:srgbClr val="C00000"/>
                </a:solidFill>
              </a:rPr>
              <a:t>新增长的网络模块是怎么初始化的</a:t>
            </a:r>
            <a:r>
              <a:rPr lang="zh-CN" altLang="en-US" sz="1200"/>
              <a:t>：全零初始化？继承初始化？学习式初始化？均匀分布初始化？高斯分布初始化？拟合增长前网络的全局分布？拟合增长前网络的局部分布？</a:t>
            </a:r>
            <a:endParaRPr lang="en-US" altLang="zh-CN" sz="1200"/>
          </a:p>
          <a:p>
            <a:endParaRPr lang="en-US" altLang="zh-CN" sz="1200"/>
          </a:p>
          <a:p>
            <a:r>
              <a:rPr lang="zh-CN" altLang="en-US" sz="1200" b="1">
                <a:solidFill>
                  <a:srgbClr val="C00000"/>
                </a:solidFill>
              </a:rPr>
              <a:t>增长后的模型是用什么样的优化器进行优化</a:t>
            </a:r>
            <a:r>
              <a:rPr lang="zh-CN" altLang="en-US" sz="1200"/>
              <a:t>：</a:t>
            </a:r>
            <a:r>
              <a:rPr lang="zh-CN" altLang="en-US" sz="1200" b="1"/>
              <a:t>继承原有参数的优化器状态？采取；</a:t>
            </a:r>
            <a:r>
              <a:rPr lang="zh-CN" altLang="en-US" sz="1200"/>
              <a:t>创建新的优化器？同一个参数增长前后形状相异还能继承吗？</a:t>
            </a:r>
            <a:r>
              <a:rPr lang="zh-CN" altLang="en-US" sz="1200" b="1"/>
              <a:t>可继承部分继承</a:t>
            </a:r>
            <a:r>
              <a:rPr lang="en-US" altLang="zh-CN" sz="1200" b="1"/>
              <a:t>+</a:t>
            </a:r>
            <a:r>
              <a:rPr lang="zh-CN" altLang="en-US" sz="1200" b="1"/>
              <a:t>不可继承部分全零初始化</a:t>
            </a:r>
            <a:r>
              <a:rPr lang="en-US" altLang="zh-CN" sz="1200"/>
              <a:t>/</a:t>
            </a:r>
            <a:r>
              <a:rPr lang="zh-CN" altLang="en-US" sz="1200"/>
              <a:t>不初始化</a:t>
            </a:r>
            <a:r>
              <a:rPr lang="en-US" altLang="zh-CN" sz="1200"/>
              <a:t>/</a:t>
            </a:r>
            <a:r>
              <a:rPr lang="zh-CN" altLang="en-US" sz="1200"/>
              <a:t>均匀随机初始化</a:t>
            </a:r>
            <a:r>
              <a:rPr lang="en-US" altLang="zh-CN" sz="1200"/>
              <a:t>/</a:t>
            </a:r>
            <a:r>
              <a:rPr lang="zh-CN" altLang="en-US" sz="1200"/>
              <a:t>高斯随机初始化。</a:t>
            </a:r>
            <a:endParaRPr lang="en-US" altLang="zh-CN" sz="1200"/>
          </a:p>
          <a:p>
            <a:endParaRPr lang="en-US" altLang="zh-CN" sz="1200"/>
          </a:p>
          <a:p>
            <a:r>
              <a:rPr lang="zh-CN" altLang="en-US" sz="1200" b="1">
                <a:solidFill>
                  <a:srgbClr val="C00000"/>
                </a:solidFill>
              </a:rPr>
              <a:t>增长的结束如何设置</a:t>
            </a:r>
            <a:r>
              <a:rPr lang="zh-CN" altLang="en-US" sz="1200"/>
              <a:t>：达到目标架构后退出？采取</a:t>
            </a:r>
            <a:r>
              <a:rPr lang="en-US" altLang="zh-CN" sz="1200"/>
              <a:t>&amp;</a:t>
            </a:r>
            <a:r>
              <a:rPr lang="zh-CN" altLang="en-US" sz="1200"/>
              <a:t>专家模式；达到目标参数量后退出？采取</a:t>
            </a:r>
            <a:r>
              <a:rPr lang="en-US" altLang="zh-CN" sz="1200"/>
              <a:t>&amp;</a:t>
            </a:r>
            <a:r>
              <a:rPr lang="zh-CN" altLang="en-US" sz="1200"/>
              <a:t>非专家模式；达到目标精度退出？不可取</a:t>
            </a:r>
            <a:r>
              <a:rPr lang="en-US" altLang="zh-CN" sz="1200"/>
              <a:t>&amp;</a:t>
            </a:r>
            <a:r>
              <a:rPr lang="zh-CN" altLang="en-US" sz="1200"/>
              <a:t>达到目标精度模型的体量已经超出了。</a:t>
            </a:r>
            <a:r>
              <a:rPr lang="en-US" altLang="zh-CN" sz="1200" i="1">
                <a:solidFill>
                  <a:srgbClr val="00B050"/>
                </a:solidFill>
              </a:rPr>
              <a:t>Future work</a:t>
            </a:r>
            <a:r>
              <a:rPr lang="zh-CN" altLang="en-US" sz="1200" i="1">
                <a:solidFill>
                  <a:srgbClr val="00B050"/>
                </a:solidFill>
              </a:rPr>
              <a:t>：训练一个模型专门预测任意架构的训练和模型精度（注意区别于从零训练的模型），工作量很大。</a:t>
            </a:r>
            <a:endParaRPr lang="en-US" altLang="zh-CN" sz="1200" i="1">
              <a:solidFill>
                <a:srgbClr val="00B050"/>
              </a:solidFill>
            </a:endParaRPr>
          </a:p>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10</a:t>
            </a:fld>
            <a:endParaRPr lang="zh-CN" altLang="en-US"/>
          </a:p>
        </p:txBody>
      </p:sp>
    </p:spTree>
    <p:extLst>
      <p:ext uri="{BB962C8B-B14F-4D97-AF65-F5344CB8AC3E}">
        <p14:creationId xmlns:p14="http://schemas.microsoft.com/office/powerpoint/2010/main" val="2366520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11</a:t>
            </a:fld>
            <a:endParaRPr lang="zh-CN" altLang="en-US"/>
          </a:p>
        </p:txBody>
      </p:sp>
    </p:spTree>
    <p:extLst>
      <p:ext uri="{BB962C8B-B14F-4D97-AF65-F5344CB8AC3E}">
        <p14:creationId xmlns:p14="http://schemas.microsoft.com/office/powerpoint/2010/main" val="53318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12</a:t>
            </a:fld>
            <a:endParaRPr lang="zh-CN" altLang="en-US"/>
          </a:p>
        </p:txBody>
      </p:sp>
    </p:spTree>
    <p:extLst>
      <p:ext uri="{BB962C8B-B14F-4D97-AF65-F5344CB8AC3E}">
        <p14:creationId xmlns:p14="http://schemas.microsoft.com/office/powerpoint/2010/main" val="2460761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13</a:t>
            </a:fld>
            <a:endParaRPr lang="zh-CN" altLang="en-US"/>
          </a:p>
        </p:txBody>
      </p:sp>
    </p:spTree>
    <p:extLst>
      <p:ext uri="{BB962C8B-B14F-4D97-AF65-F5344CB8AC3E}">
        <p14:creationId xmlns:p14="http://schemas.microsoft.com/office/powerpoint/2010/main" val="2927290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07D6197-3B48-4D1F-A70E-F5CAF360D3FD}" type="slidenum">
              <a:rPr lang="zh-CN" altLang="en-US" smtClean="0"/>
              <a:t>14</a:t>
            </a:fld>
            <a:endParaRPr lang="zh-CN" altLang="en-US"/>
          </a:p>
        </p:txBody>
      </p:sp>
    </p:spTree>
    <p:extLst>
      <p:ext uri="{BB962C8B-B14F-4D97-AF65-F5344CB8AC3E}">
        <p14:creationId xmlns:p14="http://schemas.microsoft.com/office/powerpoint/2010/main" val="2196714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E33B13-F3F1-F773-9C0B-B7B87CCFA93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3EF383-59EC-F523-CF23-BBD7FEDB3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609D0F0-24B0-A903-05FB-66CBCF8FE94E}"/>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3212D1D3-6692-9931-1CF6-0920D10AD69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C3A5DA5-1B00-98CC-A5E5-28B476E7F0A6}"/>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2084683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F734C-FB18-60BB-7ECF-FEEEA2AC277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A518C80-2DE1-D244-DE10-63BA3B0AC9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ACCF384-4A29-384F-0037-F33C9FADD661}"/>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A6DEC4C4-58B2-F1F5-9FDD-F8E7F31C897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670783E-D450-EADD-BF46-477AA7249B70}"/>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207442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AFE4A3F-543F-530D-AC0B-343DBA1B53D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876E2B-1F04-C7E0-8B31-678448092E2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31E5195-C21F-389B-0A7F-5892FEFB3D38}"/>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6CE15FDB-41EA-86D9-5EB3-3926D821104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FC36C7-9A38-08F7-92F1-80475B48E003}"/>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5226157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02EFC0-44C1-8160-B037-D39B43AC1F8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1682D24-05A6-8A19-DBC0-8427F49633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BEA07CB-9DE0-267E-E9A9-EADF4B9D55CC}"/>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8234A970-228D-3A6B-E8FE-B10AB6E655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9DE8101-24E9-B0F7-6E92-A782A884BF96}"/>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3207538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7A9192-8E71-0A9A-ED91-1A8912F1707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27C5C97-A252-313F-205A-A0F3B7FC01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1EE5070-BC0D-04E3-DFAA-1528147D0375}"/>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366351E5-BD50-40AD-0A9A-B0932385010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B456290-B077-49C5-2C27-8E58784C2E7B}"/>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844581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EEB20-DFE0-A071-D705-D6F0E35575E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049F4B7-C676-6747-C928-2DCD6C1888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2D3AB60-2493-3E3F-6AA3-D59F5F606A35}"/>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89FEA99E-8D67-A1A2-1F40-3501610BF9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8ED712-1701-5BFF-036A-60832FD6F07F}"/>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2251091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84FA-9B64-0C8F-99F5-293FFDC72E1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584F466-982E-D6A6-74F9-9CD00FACC31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93018A6-A9C8-FCA5-7A83-6B31989B538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E94D5DC-DE06-3EC4-F10B-391F8D1D33C4}"/>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1B8930C0-1B2E-1EA5-45BE-4C56E17E13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0115F02-4F4A-28AB-EADA-E0092483D13D}"/>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2570916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042037-AEDA-A189-A5AD-70250AFC017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8CA2F64-F2CE-0075-BEA7-D11B04858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D271D71-EA1C-9F5C-1B6C-1978B7CF6D5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AF33731-2B9A-4CFD-4AE2-75797B578B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5009AA0-011C-73D9-2765-B859EC01A56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035355-748F-43BE-CE0B-6B0EDEABD171}"/>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8" name="页脚占位符 7">
            <a:extLst>
              <a:ext uri="{FF2B5EF4-FFF2-40B4-BE49-F238E27FC236}">
                <a16:creationId xmlns:a16="http://schemas.microsoft.com/office/drawing/2014/main" id="{95E577BA-BDF1-665C-3E35-3534E55AB84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F3E7282-B528-17E5-6107-7435A0177E9C}"/>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18322571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EC3767-E71B-D549-4722-6B1BCBB8A51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7791763-4E48-6473-3235-F87396E448F4}"/>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4" name="页脚占位符 3">
            <a:extLst>
              <a:ext uri="{FF2B5EF4-FFF2-40B4-BE49-F238E27FC236}">
                <a16:creationId xmlns:a16="http://schemas.microsoft.com/office/drawing/2014/main" id="{6572D8E1-0ACF-4810-228E-F9A9C1BF6B9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DBF70C-9546-B9AE-3194-825B37FDBBE4}"/>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15757219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3F48D4-272A-91FC-BFDA-5517C41D510A}"/>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3" name="页脚占位符 2">
            <a:extLst>
              <a:ext uri="{FF2B5EF4-FFF2-40B4-BE49-F238E27FC236}">
                <a16:creationId xmlns:a16="http://schemas.microsoft.com/office/drawing/2014/main" id="{6BA1293E-8027-4DEB-C2ED-BB4B4FF9EF0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D6DD099-A44B-9C8B-79A1-EA789DBA925A}"/>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16895121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DBDC7A-5D9F-B431-9E20-F54E00EFB6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7C5AE1B-C814-3731-EE95-9D5E2A499A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7933823-7D2D-B0D2-6753-31D77BBA9E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FFC8BFC-1D1D-98E0-4B8F-F7F9C5E4CF6D}"/>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3B5CAE72-14BF-1B47-CD7B-19DCA851EF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CA4D235-5DFD-B5CE-7A6B-0C9F4E041ADE}"/>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2229106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4D52D-722A-B87E-5097-799AAE8E4A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2C48C55-AE9A-5F74-1AF3-97330D54453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0CAD36F-B0C5-7CA5-E4DB-00373F2C3DB3}"/>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1C9B0F97-8166-97BB-DC47-5BD0D3E18B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77AA31-9277-CA47-3E35-000E9C373AEF}"/>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76056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59DF3F-F656-4063-E235-7FAD0062C3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F632642-0AE3-A5F0-C0F7-61844AF546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932027-A142-FEFC-59F3-EEC087C292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B210CE7-C42F-961B-5EEB-C08783113CF1}"/>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80ADD20A-BD74-1BD4-0AD5-A08EE04621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D0A035-2EA9-09FD-C102-CC02FF2D3A0A}"/>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37301887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6A1A78-5A27-2200-E4FB-C3EA2A4C4E0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3D195DC-FB4D-4B25-5907-2100B1450DA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E371D6C-4BC4-CF35-BEE5-C904087337FD}"/>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40025E34-19E0-729F-D7EA-DFEC2D6377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AE9716-ACE6-0BB8-2BAD-25EBD57E0A9E}"/>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5160514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A694D42-2C4C-EEA1-B62C-F51AA0F9D92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9826AE-5EA9-EE3D-F0FE-587C5320504D}"/>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275326A-0949-34D9-F6C4-E877E845B851}"/>
              </a:ext>
            </a:extLst>
          </p:cNvPr>
          <p:cNvSpPr>
            <a:spLocks noGrp="1"/>
          </p:cNvSpPr>
          <p:nvPr>
            <p:ph type="dt" sz="half" idx="10"/>
          </p:nvPr>
        </p:nvSpPr>
        <p:spPr/>
        <p:txBody>
          <a:bodyPr/>
          <a:lstStyle/>
          <a:p>
            <a:fld id="{A0856204-A8E5-49E9-8CFC-CFB570E76544}"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5A74C285-D6EB-3B3C-63BD-54BDAFE90C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8AB620-FAD0-F8AE-C24B-D0ED2CABB84B}"/>
              </a:ext>
            </a:extLst>
          </p:cNvPr>
          <p:cNvSpPr>
            <a:spLocks noGrp="1"/>
          </p:cNvSpPr>
          <p:nvPr>
            <p:ph type="sldNum" sz="quarter" idx="12"/>
          </p:nvPr>
        </p:nvSpPr>
        <p:spPr/>
        <p:txBody>
          <a:body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287329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D2F7DD-08AA-4B48-AA40-FE596D593B5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C847C6D-6D16-4E0B-812F-C88C236DA0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29E154E-C01D-462C-9368-67FBC6EF9C6E}"/>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BB68EBFD-33FE-41D9-B6C9-4970D0CE66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8C093C-4FD5-4D28-AA2E-2438444922CF}"/>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10854939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B5F50-9613-42A5-8185-53B2E5980C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81B909-C17E-47EB-BF22-010BF168F5A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F7E59C1-1846-4F24-BA83-D8F21C8C1990}"/>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C6BDDCF8-57B8-4CA3-8CD5-50BCDC93ED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1EA0FA-B7CB-447B-80DD-1568820E7031}"/>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1606267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EB528B-696B-4F26-BC00-4A82FB15214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DE1426-CDF5-4E9A-9B79-6F19A3D28CC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5BA47B7-1E79-4DC3-973A-E8C03B297C15}"/>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06CDF28D-6762-4A0A-ABA9-47DDEA0936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BB7C46-90BA-4EC0-82FB-40DF573AE4A4}"/>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26922882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CCCC7-80FF-4BEE-8B46-483B89AEB1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2CF779-6A68-486A-90BC-692E324DB28E}"/>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04E83E3-BBF2-4F5C-9FDD-99624F3F7DE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2870572-3827-47E4-8732-B25F0FA518E4}"/>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442A24BC-8890-4C35-9D59-80EB7F32830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AD01639-F8D9-457A-8913-01C5F17F5EBD}"/>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3576871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CEB91-2137-43AA-8BE5-CB5E21A35DC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235F27-488D-447D-9340-7189F9064C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494E354-70A0-4A14-83B9-B695F59F2DE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017BEDC-DD51-436B-ABA8-4319B73F9D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5655F447-E35E-4349-8FDC-2F9F08711EF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B0130AAA-C6D2-4C08-969C-D2E745C0514F}"/>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8" name="页脚占位符 7">
            <a:extLst>
              <a:ext uri="{FF2B5EF4-FFF2-40B4-BE49-F238E27FC236}">
                <a16:creationId xmlns:a16="http://schemas.microsoft.com/office/drawing/2014/main" id="{E1B8B522-6A85-4FC5-A0F0-18FF248287D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AFD9B90-C5AF-4B48-80C3-BB3C37C8EA3C}"/>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3069113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FA92-4511-4D5A-B106-339FF588299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D9D472-E400-43B7-9DA1-655CD0E622DC}"/>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4" name="页脚占位符 3">
            <a:extLst>
              <a:ext uri="{FF2B5EF4-FFF2-40B4-BE49-F238E27FC236}">
                <a16:creationId xmlns:a16="http://schemas.microsoft.com/office/drawing/2014/main" id="{DD01076E-0B21-4D93-903A-52B54E33D69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C6F4E3B-9A51-43DE-8C45-068B87470816}"/>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20244001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00CC3D6-D504-4CA4-8CA3-4DAEC645F872}"/>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3" name="页脚占位符 2">
            <a:extLst>
              <a:ext uri="{FF2B5EF4-FFF2-40B4-BE49-F238E27FC236}">
                <a16:creationId xmlns:a16="http://schemas.microsoft.com/office/drawing/2014/main" id="{675A063D-C777-451E-895F-E33B6FBF1E3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F3D7B27-05DC-4017-A141-C765DE103A70}"/>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448984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90D4C7-58F1-393E-7C5B-543ED4EA06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1618895-FA79-471A-F5DC-A8CC8878004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564DD0D-F6FF-0E78-9920-08CB73CFF64F}"/>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B8061321-7C66-B5E4-FB85-2CEA363236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A6F672-2B55-FF51-2603-18689E33E238}"/>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7306643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41EB32-D8EA-44DE-A8D3-9D01894E60B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1CE73DA-B7ED-4A04-BB10-52DF09A7B3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9584DCD-6DB3-46E6-993D-C99651B875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59BB239-9EA3-41B8-8659-9FAA2B2E5892}"/>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B77A8DDD-84B5-44C0-95FA-61AA4141D80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0357CE-4DE0-4FE1-9EBE-E5BC66038A06}"/>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396857715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F8B168-194D-44CE-B043-7187658A8FD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9DA8A14-A7ED-4EDA-87A2-7C08DBED14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52DE1A5-BDBA-4330-8BEC-8C682C17B8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4A8E0713-168F-4602-A39D-808AF89F3703}"/>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A688CBF9-303E-42B3-A00E-DF1DFAFB79F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F5FD87-5EF6-4A25-95DB-D9AB0202F888}"/>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3886172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1E6588-4DEA-4B22-8C53-08E5390AB39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7E3CA3-C151-439A-A9F2-F74535C73270}"/>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70EF561-D7DF-41DD-AF10-922F35EED830}"/>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FE5389B9-38E7-4A4E-833B-04EAE65608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03127F4-69AF-41A4-B13B-60AF96901669}"/>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27771859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E7A06429-8170-4322-99A7-3F511493649F}"/>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BA0423E-27C8-405D-ABC7-816054125316}"/>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1950B4-28B5-4C21-80E8-062579413673}"/>
              </a:ext>
            </a:extLst>
          </p:cNvPr>
          <p:cNvSpPr>
            <a:spLocks noGrp="1"/>
          </p:cNvSpPr>
          <p:nvPr>
            <p:ph type="dt" sz="half" idx="10"/>
          </p:nvPr>
        </p:nvSpPr>
        <p:spPr/>
        <p:txBody>
          <a:bodyPr/>
          <a:lstStyle/>
          <a:p>
            <a:fld id="{ADEB871E-47C2-42EE-9C99-762B0106F383}"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D6049175-3EE1-409B-8478-250B962CE8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19705-A51E-4EE5-9E77-D120DAE9CA17}"/>
              </a:ext>
            </a:extLst>
          </p:cNvPr>
          <p:cNvSpPr>
            <a:spLocks noGrp="1"/>
          </p:cNvSpPr>
          <p:nvPr>
            <p:ph type="sldNum" sz="quarter" idx="12"/>
          </p:nvPr>
        </p:nvSpPr>
        <p:spPr/>
        <p:txBody>
          <a:body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7086357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3407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B1A244-1844-CD25-00C3-DBC560A98A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9B834DE-042E-4819-194C-25F75EEA80D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21A2922-CF3C-D0B4-AA7E-DC69C21FCDA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62948D0-D78A-F187-8F00-FA5ADFD46301}"/>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A85C6CE8-C0EB-B5CA-E064-3662CFF22BD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061739-AF67-DA3F-BE92-E330A8CD487F}"/>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3430881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20823F-7ED5-513C-1FC8-04DAB4B3DA5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454292A-5A7D-E115-D55A-71C4D44508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5F96076-E2A1-E807-CD47-BEB89C9F288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880EAEE-5147-EF5A-F407-D0322FCF4B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7F141BAF-7181-B888-99A4-4D68E916A9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AC8F649-0E1D-6FF1-1E1A-9F37A2DC838C}"/>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8" name="页脚占位符 7">
            <a:extLst>
              <a:ext uri="{FF2B5EF4-FFF2-40B4-BE49-F238E27FC236}">
                <a16:creationId xmlns:a16="http://schemas.microsoft.com/office/drawing/2014/main" id="{DA7F52E0-5B1C-4008-6F58-258A5164D73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4AE06D1-5083-67CF-5649-6AF3DE282A20}"/>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1400903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930B49-07A5-240D-A95E-64C93E4E355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CB2EBDD-5EA6-13DC-BC3D-ABF072255E03}"/>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4" name="页脚占位符 3">
            <a:extLst>
              <a:ext uri="{FF2B5EF4-FFF2-40B4-BE49-F238E27FC236}">
                <a16:creationId xmlns:a16="http://schemas.microsoft.com/office/drawing/2014/main" id="{003B8F85-AF3D-FD8F-EC66-0E9F9DE912B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9888CF1-91E4-6202-8922-1EE7C3840A02}"/>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3659488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EA3466D-1C26-BD5D-0684-C1DE4179839A}"/>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3" name="页脚占位符 2">
            <a:extLst>
              <a:ext uri="{FF2B5EF4-FFF2-40B4-BE49-F238E27FC236}">
                <a16:creationId xmlns:a16="http://schemas.microsoft.com/office/drawing/2014/main" id="{143B24CD-7909-1CDB-8C65-BEFD01A86C2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26BB4D-4E08-B461-B157-743BE7FD4760}"/>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4252785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56EB66-BBD2-88B5-F545-18E5D98CB5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8FEE3D9-4796-E07A-2084-9F7803CA1C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7A9DED7-07A7-9160-1BB2-906C287EA7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C3E10FB-83C0-FD0F-8DF5-5320D3F69D60}"/>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68A12D55-07C9-582B-6AB5-F3FEEFBA32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C43A24-194C-7593-5507-1A2B4911CBA8}"/>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3843574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C4CCFC-49A4-541F-97FC-CBE3CFC187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59079B-8E86-ED30-68FE-EACE71FDA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3528913-5FED-E5DF-ECEA-6519A5FC79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8681939-97A6-1F16-3087-BD649B98954A}"/>
              </a:ext>
            </a:extLst>
          </p:cNvPr>
          <p:cNvSpPr>
            <a:spLocks noGrp="1"/>
          </p:cNvSpPr>
          <p:nvPr>
            <p:ph type="dt" sz="half" idx="10"/>
          </p:nvPr>
        </p:nvSpPr>
        <p:spPr/>
        <p:txBody>
          <a:bodyPr/>
          <a:lstStyle/>
          <a:p>
            <a:fld id="{95853E9F-AF00-4734-8F07-51AF8EC2ECC6}" type="datetimeFigureOut">
              <a:rPr lang="zh-CN" altLang="en-US" smtClean="0"/>
              <a:t>2024/5/28</a:t>
            </a:fld>
            <a:endParaRPr lang="zh-CN" altLang="en-US"/>
          </a:p>
        </p:txBody>
      </p:sp>
      <p:sp>
        <p:nvSpPr>
          <p:cNvPr id="6" name="页脚占位符 5">
            <a:extLst>
              <a:ext uri="{FF2B5EF4-FFF2-40B4-BE49-F238E27FC236}">
                <a16:creationId xmlns:a16="http://schemas.microsoft.com/office/drawing/2014/main" id="{7659D2F0-0F4E-ACEA-B434-1CDC199316D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C8AB835-C624-8FB2-D7E4-F2202BC58D86}"/>
              </a:ext>
            </a:extLst>
          </p:cNvPr>
          <p:cNvSpPr>
            <a:spLocks noGrp="1"/>
          </p:cNvSpPr>
          <p:nvPr>
            <p:ph type="sldNum" sz="quarter" idx="12"/>
          </p:nvPr>
        </p:nvSpPr>
        <p:spPr/>
        <p:txBody>
          <a:body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3791944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8EDC13E-C670-A9A0-D4C0-FF21811E90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A73BC5CB-242D-1DB4-41AF-72CDCE0623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0A02207-1E2F-96D5-29B5-91F4A17067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5853E9F-AF00-4734-8F07-51AF8EC2ECC6}"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470862E8-8049-8B2A-323A-57AF07F07F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9874BC73-47F9-6F73-9041-901B5A0FB4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818307C-C3C2-41F2-824B-C753B97F579E}" type="slidenum">
              <a:rPr lang="zh-CN" altLang="en-US" smtClean="0"/>
              <a:t>‹#›</a:t>
            </a:fld>
            <a:endParaRPr lang="zh-CN" altLang="en-US"/>
          </a:p>
        </p:txBody>
      </p:sp>
    </p:spTree>
    <p:extLst>
      <p:ext uri="{BB962C8B-B14F-4D97-AF65-F5344CB8AC3E}">
        <p14:creationId xmlns:p14="http://schemas.microsoft.com/office/powerpoint/2010/main" val="22944045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598BF66-1814-08CE-509F-CD6F7FF0FC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AAF9F52-DE06-9E79-0E1A-BEA65FF595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24DDE5-3ADE-7735-D5E0-4D5A0D5AC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856204-A8E5-49E9-8CFC-CFB570E76544}"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10D74268-8E25-E139-C874-48EDA0BBFE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94A7CB5-E2A1-120B-804A-2FE09F67C5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564075-469D-460A-B004-C22D3DE5E7DA}" type="slidenum">
              <a:rPr lang="zh-CN" altLang="en-US" smtClean="0"/>
              <a:t>‹#›</a:t>
            </a:fld>
            <a:endParaRPr lang="zh-CN" altLang="en-US"/>
          </a:p>
        </p:txBody>
      </p:sp>
    </p:spTree>
    <p:extLst>
      <p:ext uri="{BB962C8B-B14F-4D97-AF65-F5344CB8AC3E}">
        <p14:creationId xmlns:p14="http://schemas.microsoft.com/office/powerpoint/2010/main" val="141361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F377927-26AC-4176-AC1C-ED4A29DCA4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E635059-C70E-477D-AB8D-FFB7CEF40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D5E9C45-384C-4D2D-8CDF-75552C1CED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EB871E-47C2-42EE-9C99-762B0106F383}" type="datetimeFigureOut">
              <a:rPr lang="zh-CN" altLang="en-US" smtClean="0"/>
              <a:t>2024/5/28</a:t>
            </a:fld>
            <a:endParaRPr lang="zh-CN" altLang="en-US"/>
          </a:p>
        </p:txBody>
      </p:sp>
      <p:sp>
        <p:nvSpPr>
          <p:cNvPr id="5" name="页脚占位符 4">
            <a:extLst>
              <a:ext uri="{FF2B5EF4-FFF2-40B4-BE49-F238E27FC236}">
                <a16:creationId xmlns:a16="http://schemas.microsoft.com/office/drawing/2014/main" id="{2CF89E25-A26D-4435-9101-BE9F50A969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B6EE79C-49FB-40F6-8C32-1DA7203A56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398932-36BC-4B2E-A096-2D04E3EEB1E7}" type="slidenum">
              <a:rPr lang="zh-CN" altLang="en-US" smtClean="0"/>
              <a:t>‹#›</a:t>
            </a:fld>
            <a:endParaRPr lang="zh-CN" altLang="en-US"/>
          </a:p>
        </p:txBody>
      </p:sp>
    </p:spTree>
    <p:extLst>
      <p:ext uri="{BB962C8B-B14F-4D97-AF65-F5344CB8AC3E}">
        <p14:creationId xmlns:p14="http://schemas.microsoft.com/office/powerpoint/2010/main" val="2723117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3.svg"/><Relationship Id="rId5" Type="http://schemas.openxmlformats.org/officeDocument/2006/relationships/image" Target="../media/image2.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24.svg"/><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9.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png"/><Relationship Id="rId7" Type="http://schemas.openxmlformats.org/officeDocument/2006/relationships/image" Target="../media/image5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svg"/><Relationship Id="rId5" Type="http://schemas.openxmlformats.org/officeDocument/2006/relationships/image" Target="../media/image50.png"/><Relationship Id="rId10" Type="http://schemas.openxmlformats.org/officeDocument/2006/relationships/image" Target="../media/image55.png"/><Relationship Id="rId4" Type="http://schemas.microsoft.com/office/2007/relationships/hdphoto" Target="../media/hdphoto3.wdp"/><Relationship Id="rId9"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7.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4.xml"/><Relationship Id="rId5" Type="http://schemas.microsoft.com/office/2007/relationships/hdphoto" Target="../media/hdphoto3.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jpg"/><Relationship Id="rId39" Type="http://schemas.openxmlformats.org/officeDocument/2006/relationships/image" Target="../media/image92.JPEG"/><Relationship Id="rId21" Type="http://schemas.openxmlformats.org/officeDocument/2006/relationships/image" Target="../media/image74.png"/><Relationship Id="rId34" Type="http://schemas.openxmlformats.org/officeDocument/2006/relationships/image" Target="../media/image87.jpg"/><Relationship Id="rId42" Type="http://schemas.openxmlformats.org/officeDocument/2006/relationships/image" Target="../media/image95.JPEG"/><Relationship Id="rId47" Type="http://schemas.openxmlformats.org/officeDocument/2006/relationships/image" Target="../media/image100.JPEG"/><Relationship Id="rId50" Type="http://schemas.openxmlformats.org/officeDocument/2006/relationships/image" Target="../media/image103.jpg"/><Relationship Id="rId55" Type="http://schemas.openxmlformats.org/officeDocument/2006/relationships/image" Target="../media/image108.jpg"/><Relationship Id="rId63" Type="http://schemas.openxmlformats.org/officeDocument/2006/relationships/image" Target="../media/image116.png"/><Relationship Id="rId7" Type="http://schemas.openxmlformats.org/officeDocument/2006/relationships/image" Target="../media/image60.png"/><Relationship Id="rId2" Type="http://schemas.openxmlformats.org/officeDocument/2006/relationships/notesSlide" Target="../notesSlides/notesSlide12.xml"/><Relationship Id="rId16" Type="http://schemas.openxmlformats.org/officeDocument/2006/relationships/image" Target="../media/image69.png"/><Relationship Id="rId29" Type="http://schemas.openxmlformats.org/officeDocument/2006/relationships/image" Target="../media/image82.jpg"/><Relationship Id="rId11" Type="http://schemas.openxmlformats.org/officeDocument/2006/relationships/image" Target="../media/image64.png"/><Relationship Id="rId24" Type="http://schemas.openxmlformats.org/officeDocument/2006/relationships/image" Target="../media/image77.png"/><Relationship Id="rId32" Type="http://schemas.openxmlformats.org/officeDocument/2006/relationships/image" Target="../media/image85.jpg"/><Relationship Id="rId37" Type="http://schemas.openxmlformats.org/officeDocument/2006/relationships/image" Target="../media/image90.jpeg"/><Relationship Id="rId40" Type="http://schemas.openxmlformats.org/officeDocument/2006/relationships/image" Target="../media/image93.JPEG"/><Relationship Id="rId45" Type="http://schemas.openxmlformats.org/officeDocument/2006/relationships/image" Target="../media/image98.JPEG"/><Relationship Id="rId53" Type="http://schemas.openxmlformats.org/officeDocument/2006/relationships/image" Target="../media/image106.jpg"/><Relationship Id="rId58" Type="http://schemas.openxmlformats.org/officeDocument/2006/relationships/image" Target="../media/image111.png"/><Relationship Id="rId5" Type="http://schemas.openxmlformats.org/officeDocument/2006/relationships/image" Target="../media/image58.png"/><Relationship Id="rId61" Type="http://schemas.openxmlformats.org/officeDocument/2006/relationships/image" Target="../media/image114.png"/><Relationship Id="rId19" Type="http://schemas.openxmlformats.org/officeDocument/2006/relationships/image" Target="../media/image7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jpg"/><Relationship Id="rId30" Type="http://schemas.openxmlformats.org/officeDocument/2006/relationships/image" Target="../media/image83.jpg"/><Relationship Id="rId35" Type="http://schemas.openxmlformats.org/officeDocument/2006/relationships/image" Target="../media/image88.jpeg"/><Relationship Id="rId43" Type="http://schemas.openxmlformats.org/officeDocument/2006/relationships/image" Target="../media/image96.JPEG"/><Relationship Id="rId48" Type="http://schemas.openxmlformats.org/officeDocument/2006/relationships/image" Target="../media/image101.jpg"/><Relationship Id="rId56" Type="http://schemas.openxmlformats.org/officeDocument/2006/relationships/image" Target="../media/image109.jpg"/><Relationship Id="rId64" Type="http://schemas.openxmlformats.org/officeDocument/2006/relationships/image" Target="../media/image117.png"/><Relationship Id="rId8" Type="http://schemas.openxmlformats.org/officeDocument/2006/relationships/image" Target="../media/image61.png"/><Relationship Id="rId51" Type="http://schemas.openxmlformats.org/officeDocument/2006/relationships/image" Target="../media/image104.jpg"/><Relationship Id="rId3" Type="http://schemas.openxmlformats.org/officeDocument/2006/relationships/image" Target="../media/image5.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jpg"/><Relationship Id="rId33" Type="http://schemas.openxmlformats.org/officeDocument/2006/relationships/image" Target="../media/image86.jpg"/><Relationship Id="rId38" Type="http://schemas.openxmlformats.org/officeDocument/2006/relationships/image" Target="../media/image91.JPEG"/><Relationship Id="rId46" Type="http://schemas.openxmlformats.org/officeDocument/2006/relationships/image" Target="../media/image99.JPEG"/><Relationship Id="rId59" Type="http://schemas.openxmlformats.org/officeDocument/2006/relationships/image" Target="../media/image112.png"/><Relationship Id="rId20" Type="http://schemas.openxmlformats.org/officeDocument/2006/relationships/image" Target="../media/image73.png"/><Relationship Id="rId41" Type="http://schemas.openxmlformats.org/officeDocument/2006/relationships/image" Target="../media/image94.JPEG"/><Relationship Id="rId54" Type="http://schemas.openxmlformats.org/officeDocument/2006/relationships/image" Target="../media/image107.jpg"/><Relationship Id="rId62" Type="http://schemas.openxmlformats.org/officeDocument/2006/relationships/image" Target="../media/image115.png"/><Relationship Id="rId1" Type="http://schemas.openxmlformats.org/officeDocument/2006/relationships/slideLayout" Target="../slideLayouts/slideLayout24.xml"/><Relationship Id="rId6" Type="http://schemas.openxmlformats.org/officeDocument/2006/relationships/image" Target="../media/image59.png"/><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jpg"/><Relationship Id="rId36" Type="http://schemas.openxmlformats.org/officeDocument/2006/relationships/image" Target="../media/image89.png"/><Relationship Id="rId49" Type="http://schemas.openxmlformats.org/officeDocument/2006/relationships/image" Target="../media/image102.jpg"/><Relationship Id="rId57" Type="http://schemas.openxmlformats.org/officeDocument/2006/relationships/image" Target="../media/image110.jpg"/><Relationship Id="rId10" Type="http://schemas.openxmlformats.org/officeDocument/2006/relationships/image" Target="../media/image63.png"/><Relationship Id="rId31" Type="http://schemas.openxmlformats.org/officeDocument/2006/relationships/image" Target="../media/image84.jpg"/><Relationship Id="rId44" Type="http://schemas.openxmlformats.org/officeDocument/2006/relationships/image" Target="../media/image97.JPEG"/><Relationship Id="rId52" Type="http://schemas.openxmlformats.org/officeDocument/2006/relationships/image" Target="../media/image105.jpg"/><Relationship Id="rId60" Type="http://schemas.openxmlformats.org/officeDocument/2006/relationships/image" Target="../media/image113.png"/><Relationship Id="rId4" Type="http://schemas.microsoft.com/office/2007/relationships/hdphoto" Target="../media/hdphoto3.wdp"/><Relationship Id="rId9"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5.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microsoft.com/office/2007/relationships/hdphoto" Target="../media/hdphoto3.wdp"/><Relationship Id="rId9" Type="http://schemas.openxmlformats.org/officeDocument/2006/relationships/image" Target="../media/image122.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4.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5.png"/><Relationship Id="rId7"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image" Target="../media/image127.png"/><Relationship Id="rId5" Type="http://schemas.openxmlformats.org/officeDocument/2006/relationships/image" Target="../media/image126.png"/><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4.xml"/><Relationship Id="rId5" Type="http://schemas.microsoft.com/office/2007/relationships/hdphoto" Target="../media/hdphoto3.wdp"/><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30.png"/></Relationships>
</file>

<file path=ppt/slides/_rels/slide25.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png"/><Relationship Id="rId7" Type="http://schemas.openxmlformats.org/officeDocument/2006/relationships/image" Target="../media/image57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60.png"/><Relationship Id="rId5" Type="http://schemas.openxmlformats.org/officeDocument/2006/relationships/image" Target="../media/image550.png"/><Relationship Id="rId10" Type="http://schemas.openxmlformats.org/officeDocument/2006/relationships/image" Target="../media/image600.png"/><Relationship Id="rId4" Type="http://schemas.microsoft.com/office/2007/relationships/hdphoto" Target="../media/hdphoto3.wdp"/><Relationship Id="rId9" Type="http://schemas.openxmlformats.org/officeDocument/2006/relationships/image" Target="../media/image590.png"/></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31.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4.xml"/><Relationship Id="rId5" Type="http://schemas.microsoft.com/office/2007/relationships/hdphoto" Target="../media/hdphoto3.wdp"/><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4.xml"/><Relationship Id="rId5" Type="http://schemas.microsoft.com/office/2007/relationships/hdphoto" Target="../media/hdphoto3.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4.xml"/><Relationship Id="rId6" Type="http://schemas.microsoft.com/office/2007/relationships/hdphoto" Target="../media/hdphoto3.wdp"/><Relationship Id="rId5" Type="http://schemas.openxmlformats.org/officeDocument/2006/relationships/image" Target="../media/image5.png"/><Relationship Id="rId10" Type="http://schemas.microsoft.com/office/2007/relationships/hdphoto" Target="../media/hdphoto2.wdp"/><Relationship Id="rId4" Type="http://schemas.microsoft.com/office/2007/relationships/hdphoto" Target="../media/hdphoto1.wdp"/><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5.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microsoft.com/office/2007/relationships/hdphoto" Target="../media/hdphoto3.wdp"/><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microsoft.com/office/2007/relationships/hdphoto" Target="../media/hdphoto3.wdp"/><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22.svg"/><Relationship Id="rId12"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11" Type="http://schemas.microsoft.com/office/2007/relationships/hdphoto" Target="../media/hdphoto4.wdp"/><Relationship Id="rId5" Type="http://schemas.openxmlformats.org/officeDocument/2006/relationships/image" Target="../media/image20.svg"/><Relationship Id="rId15" Type="http://schemas.microsoft.com/office/2007/relationships/hdphoto" Target="../media/hdphoto6.wdp"/><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5.png"/><Relationship Id="rId7" Type="http://schemas.openxmlformats.org/officeDocument/2006/relationships/image" Target="../media/image30.svg"/><Relationship Id="rId12" Type="http://schemas.openxmlformats.org/officeDocument/2006/relationships/image" Target="../media/image34.jpeg"/><Relationship Id="rId17" Type="http://schemas.openxmlformats.org/officeDocument/2006/relationships/image" Target="../media/image39.png"/><Relationship Id="rId2" Type="http://schemas.openxmlformats.org/officeDocument/2006/relationships/notesSlide" Target="../notesSlides/notesSlide3.xml"/><Relationship Id="rId16"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9.png"/><Relationship Id="rId11" Type="http://schemas.microsoft.com/office/2007/relationships/hdphoto" Target="../media/hdphoto7.wdp"/><Relationship Id="rId5" Type="http://schemas.openxmlformats.org/officeDocument/2006/relationships/image" Target="../media/image28.png"/><Relationship Id="rId15" Type="http://schemas.openxmlformats.org/officeDocument/2006/relationships/image" Target="../media/image37.png"/><Relationship Id="rId10" Type="http://schemas.openxmlformats.org/officeDocument/2006/relationships/image" Target="../media/image33.png"/><Relationship Id="rId19" Type="http://schemas.openxmlformats.org/officeDocument/2006/relationships/image" Target="../media/image41.png"/><Relationship Id="rId4" Type="http://schemas.microsoft.com/office/2007/relationships/hdphoto" Target="../media/hdphoto3.wdp"/><Relationship Id="rId9" Type="http://schemas.openxmlformats.org/officeDocument/2006/relationships/image" Target="../media/image32.png"/><Relationship Id="rId14" Type="http://schemas.openxmlformats.org/officeDocument/2006/relationships/image" Target="../media/image36.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5.pn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4.xml"/><Relationship Id="rId5" Type="http://schemas.microsoft.com/office/2007/relationships/hdphoto" Target="../media/hdphoto3.wdp"/><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60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6A57F1ED-706B-7FFD-E463-8462CF8BBAD7}"/>
              </a:ext>
            </a:extLst>
          </p:cNvPr>
          <p:cNvGrpSpPr/>
          <p:nvPr/>
        </p:nvGrpSpPr>
        <p:grpSpPr>
          <a:xfrm>
            <a:off x="1057275" y="217878"/>
            <a:ext cx="10167613" cy="6422243"/>
            <a:chOff x="1040733" y="145674"/>
            <a:chExt cx="10167613" cy="6422243"/>
          </a:xfrm>
        </p:grpSpPr>
        <p:pic>
          <p:nvPicPr>
            <p:cNvPr id="3" name="图形 2">
              <a:extLst>
                <a:ext uri="{FF2B5EF4-FFF2-40B4-BE49-F238E27FC236}">
                  <a16:creationId xmlns:a16="http://schemas.microsoft.com/office/drawing/2014/main" id="{4FBDB61F-1B20-68BF-A2C6-A19FAEBC51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71457" y="145674"/>
              <a:ext cx="3816000" cy="3816000"/>
            </a:xfrm>
            <a:prstGeom prst="rect">
              <a:avLst/>
            </a:prstGeom>
          </p:spPr>
        </p:pic>
        <p:grpSp>
          <p:nvGrpSpPr>
            <p:cNvPr id="4" name="组合 3">
              <a:extLst>
                <a:ext uri="{FF2B5EF4-FFF2-40B4-BE49-F238E27FC236}">
                  <a16:creationId xmlns:a16="http://schemas.microsoft.com/office/drawing/2014/main" id="{3126EC3D-7B1A-8BD1-97B6-A5610F5EE8F1}"/>
                </a:ext>
              </a:extLst>
            </p:cNvPr>
            <p:cNvGrpSpPr/>
            <p:nvPr/>
          </p:nvGrpSpPr>
          <p:grpSpPr>
            <a:xfrm>
              <a:off x="3028282" y="5170534"/>
              <a:ext cx="6102350" cy="511267"/>
              <a:chOff x="2903583" y="5170534"/>
              <a:chExt cx="6102350" cy="511267"/>
            </a:xfrm>
          </p:grpSpPr>
          <p:grpSp>
            <p:nvGrpSpPr>
              <p:cNvPr id="5" name="组合 21">
                <a:extLst>
                  <a:ext uri="{FF2B5EF4-FFF2-40B4-BE49-F238E27FC236}">
                    <a16:creationId xmlns:a16="http://schemas.microsoft.com/office/drawing/2014/main" id="{06629C98-BB63-4A78-80A3-200E8E01ED98}"/>
                  </a:ext>
                </a:extLst>
              </p:cNvPr>
              <p:cNvGrpSpPr>
                <a:grpSpLocks/>
              </p:cNvGrpSpPr>
              <p:nvPr/>
            </p:nvGrpSpPr>
            <p:grpSpPr bwMode="auto">
              <a:xfrm>
                <a:off x="5954758" y="5184914"/>
                <a:ext cx="3051175" cy="496887"/>
                <a:chOff x="1871663" y="3789363"/>
                <a:chExt cx="3051144" cy="496100"/>
              </a:xfrm>
            </p:grpSpPr>
            <p:grpSp>
              <p:nvGrpSpPr>
                <p:cNvPr id="6" name="组合 22">
                  <a:extLst>
                    <a:ext uri="{FF2B5EF4-FFF2-40B4-BE49-F238E27FC236}">
                      <a16:creationId xmlns:a16="http://schemas.microsoft.com/office/drawing/2014/main" id="{1275DE56-7A93-4F67-B7E6-D510ED5A3AA1}"/>
                    </a:ext>
                  </a:extLst>
                </p:cNvPr>
                <p:cNvGrpSpPr>
                  <a:grpSpLocks noChangeAspect="1"/>
                </p:cNvGrpSpPr>
                <p:nvPr/>
              </p:nvGrpSpPr>
              <p:grpSpPr bwMode="auto">
                <a:xfrm>
                  <a:off x="1871663" y="3789363"/>
                  <a:ext cx="496100" cy="496100"/>
                  <a:chOff x="6318690" y="3689938"/>
                  <a:chExt cx="720000" cy="720000"/>
                </a:xfrm>
              </p:grpSpPr>
              <p:sp>
                <p:nvSpPr>
                  <p:cNvPr id="8" name="椭圆 7">
                    <a:extLst>
                      <a:ext uri="{FF2B5EF4-FFF2-40B4-BE49-F238E27FC236}">
                        <a16:creationId xmlns:a16="http://schemas.microsoft.com/office/drawing/2014/main" id="{D1669EE4-E0FC-4BBD-B83D-E511B4061ACB}"/>
                      </a:ext>
                    </a:extLst>
                  </p:cNvPr>
                  <p:cNvSpPr>
                    <a:spLocks noChangeAspect="1"/>
                  </p:cNvSpPr>
                  <p:nvPr/>
                </p:nvSpPr>
                <p:spPr>
                  <a:xfrm>
                    <a:off x="6318690" y="3689938"/>
                    <a:ext cx="721135" cy="720000"/>
                  </a:xfrm>
                  <a:prstGeom prst="ellipse">
                    <a:avLst/>
                  </a:prstGeom>
                  <a:solidFill>
                    <a:schemeClr val="accent5">
                      <a:lumMod val="20000"/>
                      <a:lumOff val="8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9" name="组合 8">
                    <a:extLst>
                      <a:ext uri="{FF2B5EF4-FFF2-40B4-BE49-F238E27FC236}">
                        <a16:creationId xmlns:a16="http://schemas.microsoft.com/office/drawing/2014/main" id="{6423639A-C3FD-421E-8FBC-F2CBBC7A72BD}"/>
                      </a:ext>
                    </a:extLst>
                  </p:cNvPr>
                  <p:cNvGrpSpPr>
                    <a:grpSpLocks noChangeAspect="1"/>
                  </p:cNvGrpSpPr>
                  <p:nvPr/>
                </p:nvGrpSpPr>
                <p:grpSpPr>
                  <a:xfrm>
                    <a:off x="6499668" y="3869938"/>
                    <a:ext cx="358045" cy="360000"/>
                    <a:chOff x="8507413" y="5110163"/>
                    <a:chExt cx="290513" cy="292100"/>
                  </a:xfrm>
                  <a:solidFill>
                    <a:schemeClr val="bg1"/>
                  </a:solidFill>
                </p:grpSpPr>
                <p:sp>
                  <p:nvSpPr>
                    <p:cNvPr id="10" name="Freeform 214">
                      <a:extLst>
                        <a:ext uri="{FF2B5EF4-FFF2-40B4-BE49-F238E27FC236}">
                          <a16:creationId xmlns:a16="http://schemas.microsoft.com/office/drawing/2014/main" id="{C0895AB3-830D-498B-AA9D-08498F859503}"/>
                        </a:ext>
                      </a:extLst>
                    </p:cNvPr>
                    <p:cNvSpPr>
                      <a:spLocks noEditPoints="1"/>
                    </p:cNvSpPr>
                    <p:nvPr/>
                  </p:nvSpPr>
                  <p:spPr bwMode="auto">
                    <a:xfrm>
                      <a:off x="8507413" y="5280025"/>
                      <a:ext cx="290513" cy="122238"/>
                    </a:xfrm>
                    <a:custGeom>
                      <a:avLst/>
                      <a:gdLst>
                        <a:gd name="T0" fmla="*/ 72 w 96"/>
                        <a:gd name="T1" fmla="*/ 0 h 40"/>
                        <a:gd name="T2" fmla="*/ 24 w 96"/>
                        <a:gd name="T3" fmla="*/ 0 h 40"/>
                        <a:gd name="T4" fmla="*/ 0 w 96"/>
                        <a:gd name="T5" fmla="*/ 24 h 40"/>
                        <a:gd name="T6" fmla="*/ 0 w 96"/>
                        <a:gd name="T7" fmla="*/ 36 h 40"/>
                        <a:gd name="T8" fmla="*/ 4 w 96"/>
                        <a:gd name="T9" fmla="*/ 40 h 40"/>
                        <a:gd name="T10" fmla="*/ 92 w 96"/>
                        <a:gd name="T11" fmla="*/ 40 h 40"/>
                        <a:gd name="T12" fmla="*/ 96 w 96"/>
                        <a:gd name="T13" fmla="*/ 36 h 40"/>
                        <a:gd name="T14" fmla="*/ 96 w 96"/>
                        <a:gd name="T15" fmla="*/ 24 h 40"/>
                        <a:gd name="T16" fmla="*/ 72 w 96"/>
                        <a:gd name="T17" fmla="*/ 0 h 40"/>
                        <a:gd name="T18" fmla="*/ 62 w 96"/>
                        <a:gd name="T19" fmla="*/ 8 h 40"/>
                        <a:gd name="T20" fmla="*/ 48 w 96"/>
                        <a:gd name="T21" fmla="*/ 22 h 40"/>
                        <a:gd name="T22" fmla="*/ 34 w 96"/>
                        <a:gd name="T23" fmla="*/ 8 h 40"/>
                        <a:gd name="T24" fmla="*/ 62 w 96"/>
                        <a:gd name="T25" fmla="*/ 8 h 40"/>
                        <a:gd name="T26" fmla="*/ 88 w 96"/>
                        <a:gd name="T27" fmla="*/ 32 h 40"/>
                        <a:gd name="T28" fmla="*/ 8 w 96"/>
                        <a:gd name="T29" fmla="*/ 32 h 40"/>
                        <a:gd name="T30" fmla="*/ 8 w 96"/>
                        <a:gd name="T31" fmla="*/ 24 h 40"/>
                        <a:gd name="T32" fmla="*/ 24 w 96"/>
                        <a:gd name="T33" fmla="*/ 8 h 40"/>
                        <a:gd name="T34" fmla="*/ 28 w 96"/>
                        <a:gd name="T35" fmla="*/ 8 h 40"/>
                        <a:gd name="T36" fmla="*/ 48 w 96"/>
                        <a:gd name="T37" fmla="*/ 28 h 40"/>
                        <a:gd name="T38" fmla="*/ 68 w 96"/>
                        <a:gd name="T39" fmla="*/ 8 h 40"/>
                        <a:gd name="T40" fmla="*/ 72 w 96"/>
                        <a:gd name="T41" fmla="*/ 8 h 40"/>
                        <a:gd name="T42" fmla="*/ 88 w 96"/>
                        <a:gd name="T43" fmla="*/ 24 h 40"/>
                        <a:gd name="T44" fmla="*/ 88 w 96"/>
                        <a:gd name="T4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40">
                          <a:moveTo>
                            <a:pt x="72" y="0"/>
                          </a:moveTo>
                          <a:cubicBezTo>
                            <a:pt x="24" y="0"/>
                            <a:pt x="24" y="0"/>
                            <a:pt x="24" y="0"/>
                          </a:cubicBezTo>
                          <a:cubicBezTo>
                            <a:pt x="11" y="0"/>
                            <a:pt x="0" y="11"/>
                            <a:pt x="0" y="24"/>
                          </a:cubicBezTo>
                          <a:cubicBezTo>
                            <a:pt x="0" y="36"/>
                            <a:pt x="0" y="36"/>
                            <a:pt x="0" y="36"/>
                          </a:cubicBezTo>
                          <a:cubicBezTo>
                            <a:pt x="0" y="38"/>
                            <a:pt x="2" y="40"/>
                            <a:pt x="4" y="40"/>
                          </a:cubicBezTo>
                          <a:cubicBezTo>
                            <a:pt x="92" y="40"/>
                            <a:pt x="92" y="40"/>
                            <a:pt x="92" y="40"/>
                          </a:cubicBezTo>
                          <a:cubicBezTo>
                            <a:pt x="94" y="40"/>
                            <a:pt x="96" y="38"/>
                            <a:pt x="96" y="36"/>
                          </a:cubicBezTo>
                          <a:cubicBezTo>
                            <a:pt x="96" y="24"/>
                            <a:pt x="96" y="24"/>
                            <a:pt x="96" y="24"/>
                          </a:cubicBezTo>
                          <a:cubicBezTo>
                            <a:pt x="96" y="11"/>
                            <a:pt x="85" y="0"/>
                            <a:pt x="72" y="0"/>
                          </a:cubicBezTo>
                          <a:close/>
                          <a:moveTo>
                            <a:pt x="62" y="8"/>
                          </a:moveTo>
                          <a:cubicBezTo>
                            <a:pt x="48" y="22"/>
                            <a:pt x="48" y="22"/>
                            <a:pt x="48" y="22"/>
                          </a:cubicBezTo>
                          <a:cubicBezTo>
                            <a:pt x="34" y="8"/>
                            <a:pt x="34" y="8"/>
                            <a:pt x="34" y="8"/>
                          </a:cubicBezTo>
                          <a:lnTo>
                            <a:pt x="62" y="8"/>
                          </a:lnTo>
                          <a:close/>
                          <a:moveTo>
                            <a:pt x="88" y="32"/>
                          </a:moveTo>
                          <a:cubicBezTo>
                            <a:pt x="8" y="32"/>
                            <a:pt x="8" y="32"/>
                            <a:pt x="8" y="32"/>
                          </a:cubicBezTo>
                          <a:cubicBezTo>
                            <a:pt x="8" y="24"/>
                            <a:pt x="8" y="24"/>
                            <a:pt x="8" y="24"/>
                          </a:cubicBezTo>
                          <a:cubicBezTo>
                            <a:pt x="8" y="15"/>
                            <a:pt x="15" y="8"/>
                            <a:pt x="24" y="8"/>
                          </a:cubicBezTo>
                          <a:cubicBezTo>
                            <a:pt x="28" y="8"/>
                            <a:pt x="28" y="8"/>
                            <a:pt x="28" y="8"/>
                          </a:cubicBezTo>
                          <a:cubicBezTo>
                            <a:pt x="48" y="28"/>
                            <a:pt x="48" y="28"/>
                            <a:pt x="48" y="28"/>
                          </a:cubicBezTo>
                          <a:cubicBezTo>
                            <a:pt x="68" y="8"/>
                            <a:pt x="68" y="8"/>
                            <a:pt x="68" y="8"/>
                          </a:cubicBezTo>
                          <a:cubicBezTo>
                            <a:pt x="72" y="8"/>
                            <a:pt x="72" y="8"/>
                            <a:pt x="72" y="8"/>
                          </a:cubicBezTo>
                          <a:cubicBezTo>
                            <a:pt x="81" y="8"/>
                            <a:pt x="88" y="15"/>
                            <a:pt x="88" y="24"/>
                          </a:cubicBezTo>
                          <a:lnTo>
                            <a:pt x="8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1" name="Freeform 215">
                      <a:extLst>
                        <a:ext uri="{FF2B5EF4-FFF2-40B4-BE49-F238E27FC236}">
                          <a16:creationId xmlns:a16="http://schemas.microsoft.com/office/drawing/2014/main" id="{1863C3C0-9E2D-4435-9B0F-B3C3A48E9292}"/>
                        </a:ext>
                      </a:extLst>
                    </p:cNvPr>
                    <p:cNvSpPr>
                      <a:spLocks/>
                    </p:cNvSpPr>
                    <p:nvPr/>
                  </p:nvSpPr>
                  <p:spPr bwMode="auto">
                    <a:xfrm>
                      <a:off x="8555038" y="5110163"/>
                      <a:ext cx="195263" cy="158750"/>
                    </a:xfrm>
                    <a:custGeom>
                      <a:avLst/>
                      <a:gdLst>
                        <a:gd name="T0" fmla="*/ 19 w 64"/>
                        <a:gd name="T1" fmla="*/ 52 h 52"/>
                        <a:gd name="T2" fmla="*/ 8 w 64"/>
                        <a:gd name="T3" fmla="*/ 32 h 52"/>
                        <a:gd name="T4" fmla="*/ 32 w 64"/>
                        <a:gd name="T5" fmla="*/ 8 h 52"/>
                        <a:gd name="T6" fmla="*/ 56 w 64"/>
                        <a:gd name="T7" fmla="*/ 32 h 52"/>
                        <a:gd name="T8" fmla="*/ 45 w 64"/>
                        <a:gd name="T9" fmla="*/ 52 h 52"/>
                        <a:gd name="T10" fmla="*/ 57 w 64"/>
                        <a:gd name="T11" fmla="*/ 52 h 52"/>
                        <a:gd name="T12" fmla="*/ 64 w 64"/>
                        <a:gd name="T13" fmla="*/ 32 h 52"/>
                        <a:gd name="T14" fmla="*/ 32 w 64"/>
                        <a:gd name="T15" fmla="*/ 0 h 52"/>
                        <a:gd name="T16" fmla="*/ 0 w 64"/>
                        <a:gd name="T17" fmla="*/ 32 h 52"/>
                        <a:gd name="T18" fmla="*/ 7 w 64"/>
                        <a:gd name="T19" fmla="*/ 52 h 52"/>
                        <a:gd name="T20" fmla="*/ 19 w 64"/>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52">
                          <a:moveTo>
                            <a:pt x="19" y="52"/>
                          </a:moveTo>
                          <a:cubicBezTo>
                            <a:pt x="12" y="48"/>
                            <a:pt x="8" y="40"/>
                            <a:pt x="8" y="32"/>
                          </a:cubicBezTo>
                          <a:cubicBezTo>
                            <a:pt x="8" y="19"/>
                            <a:pt x="19" y="8"/>
                            <a:pt x="32" y="8"/>
                          </a:cubicBezTo>
                          <a:cubicBezTo>
                            <a:pt x="45" y="8"/>
                            <a:pt x="56" y="19"/>
                            <a:pt x="56" y="32"/>
                          </a:cubicBezTo>
                          <a:cubicBezTo>
                            <a:pt x="56" y="40"/>
                            <a:pt x="52" y="48"/>
                            <a:pt x="45" y="52"/>
                          </a:cubicBezTo>
                          <a:cubicBezTo>
                            <a:pt x="57" y="52"/>
                            <a:pt x="57" y="52"/>
                            <a:pt x="57" y="52"/>
                          </a:cubicBezTo>
                          <a:cubicBezTo>
                            <a:pt x="61" y="47"/>
                            <a:pt x="64" y="40"/>
                            <a:pt x="64" y="32"/>
                          </a:cubicBezTo>
                          <a:cubicBezTo>
                            <a:pt x="64" y="14"/>
                            <a:pt x="50" y="0"/>
                            <a:pt x="32" y="0"/>
                          </a:cubicBezTo>
                          <a:cubicBezTo>
                            <a:pt x="14" y="0"/>
                            <a:pt x="0" y="14"/>
                            <a:pt x="0" y="32"/>
                          </a:cubicBezTo>
                          <a:cubicBezTo>
                            <a:pt x="0" y="40"/>
                            <a:pt x="3" y="47"/>
                            <a:pt x="7" y="52"/>
                          </a:cubicBezTo>
                          <a:lnTo>
                            <a:pt x="19"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7" name="文本框 23">
                  <a:extLst>
                    <a:ext uri="{FF2B5EF4-FFF2-40B4-BE49-F238E27FC236}">
                      <a16:creationId xmlns:a16="http://schemas.microsoft.com/office/drawing/2014/main" id="{5723C35B-50F1-4927-A374-297867A69D06}"/>
                    </a:ext>
                  </a:extLst>
                </p:cNvPr>
                <p:cNvSpPr txBox="1">
                  <a:spLocks noChangeArrowheads="1"/>
                </p:cNvSpPr>
                <p:nvPr/>
              </p:nvSpPr>
              <p:spPr bwMode="auto">
                <a:xfrm>
                  <a:off x="2408207" y="3837358"/>
                  <a:ext cx="2514600" cy="39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指导</a:t>
                  </a:r>
                  <a:r>
                    <a:rPr kumimoji="0" lang="zh-CN" altLang="en-US" sz="2000" b="1" i="0" u="none" strike="noStrike" kern="1200" cap="none" spc="0" normalizeH="0" baseline="0" noProof="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老师</a:t>
                  </a:r>
                  <a:r>
                    <a:rPr kumimoji="0" lang="zh-CN" altLang="en-US" sz="2000" b="0" i="0" u="none" strike="noStrike" kern="1200" cap="none" spc="0" normalizeH="0" baseline="0" noProof="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a:t>
                  </a:r>
                  <a:r>
                    <a:rPr lang="zh-CN" altLang="en-US" sz="2000">
                      <a:solidFill>
                        <a:schemeClr val="accent1">
                          <a:lumMod val="50000"/>
                        </a:schemeClr>
                      </a:solidFill>
                    </a:rPr>
                    <a:t>何杰教授</a:t>
                  </a:r>
                  <a:endParaRPr kumimoji="0" lang="zh-CN" altLang="en-US" sz="2000" b="0" i="0" u="none" strike="noStrike" kern="1200" cap="none" spc="0" normalizeH="0" baseline="0" noProof="0" dirty="0">
                    <a:ln>
                      <a:noFill/>
                    </a:ln>
                    <a:solidFill>
                      <a:schemeClr val="accent1">
                        <a:lumMod val="50000"/>
                      </a:schemeClr>
                    </a:solidFill>
                    <a:effectLst/>
                    <a:uLnTx/>
                    <a:uFillTx/>
                  </a:endParaRPr>
                </a:p>
              </p:txBody>
            </p:sp>
          </p:grpSp>
          <p:grpSp>
            <p:nvGrpSpPr>
              <p:cNvPr id="12" name="组合 28">
                <a:extLst>
                  <a:ext uri="{FF2B5EF4-FFF2-40B4-BE49-F238E27FC236}">
                    <a16:creationId xmlns:a16="http://schemas.microsoft.com/office/drawing/2014/main" id="{29B69B0D-0ACA-4D52-AF3A-4592773D28A9}"/>
                  </a:ext>
                </a:extLst>
              </p:cNvPr>
              <p:cNvGrpSpPr>
                <a:grpSpLocks/>
              </p:cNvGrpSpPr>
              <p:nvPr/>
            </p:nvGrpSpPr>
            <p:grpSpPr bwMode="auto">
              <a:xfrm>
                <a:off x="2903583" y="5170534"/>
                <a:ext cx="3051175" cy="496887"/>
                <a:chOff x="5486400" y="3841686"/>
                <a:chExt cx="3051764" cy="496800"/>
              </a:xfrm>
            </p:grpSpPr>
            <p:grpSp>
              <p:nvGrpSpPr>
                <p:cNvPr id="13" name="组合 29">
                  <a:extLst>
                    <a:ext uri="{FF2B5EF4-FFF2-40B4-BE49-F238E27FC236}">
                      <a16:creationId xmlns:a16="http://schemas.microsoft.com/office/drawing/2014/main" id="{591292CD-9981-4AB7-9F3B-8D81139C6CF2}"/>
                    </a:ext>
                  </a:extLst>
                </p:cNvPr>
                <p:cNvGrpSpPr>
                  <a:grpSpLocks noChangeAspect="1"/>
                </p:cNvGrpSpPr>
                <p:nvPr/>
              </p:nvGrpSpPr>
              <p:grpSpPr bwMode="auto">
                <a:xfrm>
                  <a:off x="5486400" y="3841686"/>
                  <a:ext cx="496800" cy="496800"/>
                  <a:chOff x="5766465" y="575871"/>
                  <a:chExt cx="720000" cy="720000"/>
                </a:xfrm>
              </p:grpSpPr>
              <p:sp>
                <p:nvSpPr>
                  <p:cNvPr id="15" name="椭圆 14">
                    <a:extLst>
                      <a:ext uri="{FF2B5EF4-FFF2-40B4-BE49-F238E27FC236}">
                        <a16:creationId xmlns:a16="http://schemas.microsoft.com/office/drawing/2014/main" id="{F8E37FEB-B84F-4C8D-9BFA-DDD626CABCFB}"/>
                      </a:ext>
                    </a:extLst>
                  </p:cNvPr>
                  <p:cNvSpPr>
                    <a:spLocks noChangeAspect="1"/>
                  </p:cNvSpPr>
                  <p:nvPr/>
                </p:nvSpPr>
                <p:spPr>
                  <a:xfrm>
                    <a:off x="5766465" y="575871"/>
                    <a:ext cx="720267" cy="720000"/>
                  </a:xfrm>
                  <a:prstGeom prst="ellipse">
                    <a:avLst/>
                  </a:prstGeom>
                  <a:solidFill>
                    <a:schemeClr val="accent5">
                      <a:lumMod val="20000"/>
                      <a:lumOff val="8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6" name="组合 15">
                    <a:extLst>
                      <a:ext uri="{FF2B5EF4-FFF2-40B4-BE49-F238E27FC236}">
                        <a16:creationId xmlns:a16="http://schemas.microsoft.com/office/drawing/2014/main" id="{37C8A615-A164-466B-AB64-A54BA583CAEB}"/>
                      </a:ext>
                    </a:extLst>
                  </p:cNvPr>
                  <p:cNvGrpSpPr>
                    <a:grpSpLocks noChangeAspect="1"/>
                  </p:cNvGrpSpPr>
                  <p:nvPr/>
                </p:nvGrpSpPr>
                <p:grpSpPr>
                  <a:xfrm>
                    <a:off x="5998020" y="701871"/>
                    <a:ext cx="256891" cy="468000"/>
                    <a:chOff x="5399088" y="1466850"/>
                    <a:chExt cx="160338" cy="292101"/>
                  </a:xfrm>
                  <a:solidFill>
                    <a:schemeClr val="bg1"/>
                  </a:solidFill>
                </p:grpSpPr>
                <p:sp>
                  <p:nvSpPr>
                    <p:cNvPr id="17" name="Freeform 175">
                      <a:extLst>
                        <a:ext uri="{FF2B5EF4-FFF2-40B4-BE49-F238E27FC236}">
                          <a16:creationId xmlns:a16="http://schemas.microsoft.com/office/drawing/2014/main" id="{F64F6517-89E0-4C18-9774-3B8C252B7C6A}"/>
                        </a:ext>
                      </a:extLst>
                    </p:cNvPr>
                    <p:cNvSpPr>
                      <a:spLocks noEditPoints="1"/>
                    </p:cNvSpPr>
                    <p:nvPr/>
                  </p:nvSpPr>
                  <p:spPr bwMode="auto">
                    <a:xfrm>
                      <a:off x="5435600" y="1466850"/>
                      <a:ext cx="85725" cy="206375"/>
                    </a:xfrm>
                    <a:custGeom>
                      <a:avLst/>
                      <a:gdLst>
                        <a:gd name="T0" fmla="*/ 0 w 39"/>
                        <a:gd name="T1" fmla="*/ 19 h 93"/>
                        <a:gd name="T2" fmla="*/ 0 w 39"/>
                        <a:gd name="T3" fmla="*/ 73 h 93"/>
                        <a:gd name="T4" fmla="*/ 20 w 39"/>
                        <a:gd name="T5" fmla="*/ 93 h 93"/>
                        <a:gd name="T6" fmla="*/ 39 w 39"/>
                        <a:gd name="T7" fmla="*/ 73 h 93"/>
                        <a:gd name="T8" fmla="*/ 39 w 39"/>
                        <a:gd name="T9" fmla="*/ 19 h 93"/>
                        <a:gd name="T10" fmla="*/ 20 w 39"/>
                        <a:gd name="T11" fmla="*/ 0 h 93"/>
                        <a:gd name="T12" fmla="*/ 0 w 39"/>
                        <a:gd name="T13" fmla="*/ 19 h 93"/>
                        <a:gd name="T14" fmla="*/ 29 w 39"/>
                        <a:gd name="T15" fmla="*/ 19 h 93"/>
                        <a:gd name="T16" fmla="*/ 29 w 39"/>
                        <a:gd name="T17" fmla="*/ 55 h 93"/>
                        <a:gd name="T18" fmla="*/ 10 w 39"/>
                        <a:gd name="T19" fmla="*/ 55 h 93"/>
                        <a:gd name="T20" fmla="*/ 10 w 39"/>
                        <a:gd name="T21" fmla="*/ 19 h 93"/>
                        <a:gd name="T22" fmla="*/ 20 w 39"/>
                        <a:gd name="T23" fmla="*/ 10 h 93"/>
                        <a:gd name="T24" fmla="*/ 29 w 39"/>
                        <a:gd name="T25"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93">
                          <a:moveTo>
                            <a:pt x="0" y="19"/>
                          </a:moveTo>
                          <a:cubicBezTo>
                            <a:pt x="0" y="73"/>
                            <a:pt x="0" y="73"/>
                            <a:pt x="0" y="73"/>
                          </a:cubicBezTo>
                          <a:cubicBezTo>
                            <a:pt x="0" y="84"/>
                            <a:pt x="9" y="93"/>
                            <a:pt x="20" y="93"/>
                          </a:cubicBezTo>
                          <a:cubicBezTo>
                            <a:pt x="30" y="93"/>
                            <a:pt x="39" y="84"/>
                            <a:pt x="39" y="73"/>
                          </a:cubicBezTo>
                          <a:cubicBezTo>
                            <a:pt x="39" y="19"/>
                            <a:pt x="39" y="19"/>
                            <a:pt x="39" y="19"/>
                          </a:cubicBezTo>
                          <a:cubicBezTo>
                            <a:pt x="39" y="9"/>
                            <a:pt x="30" y="0"/>
                            <a:pt x="20" y="0"/>
                          </a:cubicBezTo>
                          <a:cubicBezTo>
                            <a:pt x="9" y="0"/>
                            <a:pt x="0" y="9"/>
                            <a:pt x="0" y="19"/>
                          </a:cubicBezTo>
                          <a:close/>
                          <a:moveTo>
                            <a:pt x="29" y="19"/>
                          </a:moveTo>
                          <a:cubicBezTo>
                            <a:pt x="29" y="55"/>
                            <a:pt x="29" y="55"/>
                            <a:pt x="29" y="55"/>
                          </a:cubicBezTo>
                          <a:cubicBezTo>
                            <a:pt x="10" y="55"/>
                            <a:pt x="10" y="55"/>
                            <a:pt x="10" y="55"/>
                          </a:cubicBezTo>
                          <a:cubicBezTo>
                            <a:pt x="10" y="19"/>
                            <a:pt x="10" y="19"/>
                            <a:pt x="10" y="19"/>
                          </a:cubicBezTo>
                          <a:cubicBezTo>
                            <a:pt x="10" y="14"/>
                            <a:pt x="15" y="10"/>
                            <a:pt x="20" y="10"/>
                          </a:cubicBezTo>
                          <a:cubicBezTo>
                            <a:pt x="25" y="10"/>
                            <a:pt x="29" y="14"/>
                            <a:pt x="29" y="19"/>
                          </a:cubicBezTo>
                          <a:close/>
                        </a:path>
                      </a:pathLst>
                    </a:custGeom>
                    <a:solidFill>
                      <a:srgbClr val="00000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18" name="Freeform 176">
                      <a:extLst>
                        <a:ext uri="{FF2B5EF4-FFF2-40B4-BE49-F238E27FC236}">
                          <a16:creationId xmlns:a16="http://schemas.microsoft.com/office/drawing/2014/main" id="{0405C67C-82D0-4FDA-9036-6E57D4281246}"/>
                        </a:ext>
                      </a:extLst>
                    </p:cNvPr>
                    <p:cNvSpPr>
                      <a:spLocks/>
                    </p:cNvSpPr>
                    <p:nvPr/>
                  </p:nvSpPr>
                  <p:spPr bwMode="auto">
                    <a:xfrm>
                      <a:off x="5399088" y="1589088"/>
                      <a:ext cx="160338" cy="169863"/>
                    </a:xfrm>
                    <a:custGeom>
                      <a:avLst/>
                      <a:gdLst>
                        <a:gd name="T0" fmla="*/ 31 w 72"/>
                        <a:gd name="T1" fmla="*/ 54 h 77"/>
                        <a:gd name="T2" fmla="*/ 32 w 72"/>
                        <a:gd name="T3" fmla="*/ 56 h 77"/>
                        <a:gd name="T4" fmla="*/ 32 w 72"/>
                        <a:gd name="T5" fmla="*/ 68 h 77"/>
                        <a:gd name="T6" fmla="*/ 30 w 72"/>
                        <a:gd name="T7" fmla="*/ 70 h 77"/>
                        <a:gd name="T8" fmla="*/ 8 w 72"/>
                        <a:gd name="T9" fmla="*/ 70 h 77"/>
                        <a:gd name="T10" fmla="*/ 5 w 72"/>
                        <a:gd name="T11" fmla="*/ 72 h 77"/>
                        <a:gd name="T12" fmla="*/ 5 w 72"/>
                        <a:gd name="T13" fmla="*/ 74 h 77"/>
                        <a:gd name="T14" fmla="*/ 8 w 72"/>
                        <a:gd name="T15" fmla="*/ 77 h 77"/>
                        <a:gd name="T16" fmla="*/ 63 w 72"/>
                        <a:gd name="T17" fmla="*/ 77 h 77"/>
                        <a:gd name="T18" fmla="*/ 66 w 72"/>
                        <a:gd name="T19" fmla="*/ 74 h 77"/>
                        <a:gd name="T20" fmla="*/ 66 w 72"/>
                        <a:gd name="T21" fmla="*/ 72 h 77"/>
                        <a:gd name="T22" fmla="*/ 63 w 72"/>
                        <a:gd name="T23" fmla="*/ 70 h 77"/>
                        <a:gd name="T24" fmla="*/ 41 w 72"/>
                        <a:gd name="T25" fmla="*/ 70 h 77"/>
                        <a:gd name="T26" fmla="*/ 39 w 72"/>
                        <a:gd name="T27" fmla="*/ 68 h 77"/>
                        <a:gd name="T28" fmla="*/ 39 w 72"/>
                        <a:gd name="T29" fmla="*/ 56 h 77"/>
                        <a:gd name="T30" fmla="*/ 41 w 72"/>
                        <a:gd name="T31" fmla="*/ 54 h 77"/>
                        <a:gd name="T32" fmla="*/ 72 w 72"/>
                        <a:gd name="T33" fmla="*/ 18 h 77"/>
                        <a:gd name="T34" fmla="*/ 72 w 72"/>
                        <a:gd name="T35" fmla="*/ 3 h 77"/>
                        <a:gd name="T36" fmla="*/ 69 w 72"/>
                        <a:gd name="T37" fmla="*/ 0 h 77"/>
                        <a:gd name="T38" fmla="*/ 67 w 72"/>
                        <a:gd name="T39" fmla="*/ 0 h 77"/>
                        <a:gd name="T40" fmla="*/ 64 w 72"/>
                        <a:gd name="T41" fmla="*/ 3 h 77"/>
                        <a:gd name="T42" fmla="*/ 64 w 72"/>
                        <a:gd name="T43" fmla="*/ 18 h 77"/>
                        <a:gd name="T44" fmla="*/ 36 w 72"/>
                        <a:gd name="T45" fmla="*/ 47 h 77"/>
                        <a:gd name="T46" fmla="*/ 7 w 72"/>
                        <a:gd name="T47" fmla="*/ 18 h 77"/>
                        <a:gd name="T48" fmla="*/ 7 w 72"/>
                        <a:gd name="T49" fmla="*/ 3 h 77"/>
                        <a:gd name="T50" fmla="*/ 4 w 72"/>
                        <a:gd name="T51" fmla="*/ 0 h 77"/>
                        <a:gd name="T52" fmla="*/ 2 w 72"/>
                        <a:gd name="T53" fmla="*/ 0 h 77"/>
                        <a:gd name="T54" fmla="*/ 0 w 72"/>
                        <a:gd name="T55" fmla="*/ 3 h 77"/>
                        <a:gd name="T56" fmla="*/ 0 w 72"/>
                        <a:gd name="T57" fmla="*/ 18 h 77"/>
                        <a:gd name="T58" fmla="*/ 31 w 72"/>
                        <a:gd name="T59"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77">
                          <a:moveTo>
                            <a:pt x="31" y="54"/>
                          </a:moveTo>
                          <a:cubicBezTo>
                            <a:pt x="31" y="54"/>
                            <a:pt x="32" y="55"/>
                            <a:pt x="32" y="56"/>
                          </a:cubicBezTo>
                          <a:cubicBezTo>
                            <a:pt x="32" y="68"/>
                            <a:pt x="32" y="68"/>
                            <a:pt x="32" y="68"/>
                          </a:cubicBezTo>
                          <a:cubicBezTo>
                            <a:pt x="32" y="69"/>
                            <a:pt x="31" y="70"/>
                            <a:pt x="30" y="70"/>
                          </a:cubicBezTo>
                          <a:cubicBezTo>
                            <a:pt x="8" y="70"/>
                            <a:pt x="8" y="70"/>
                            <a:pt x="8" y="70"/>
                          </a:cubicBezTo>
                          <a:cubicBezTo>
                            <a:pt x="7" y="70"/>
                            <a:pt x="5" y="71"/>
                            <a:pt x="5" y="72"/>
                          </a:cubicBezTo>
                          <a:cubicBezTo>
                            <a:pt x="5" y="74"/>
                            <a:pt x="5" y="74"/>
                            <a:pt x="5" y="74"/>
                          </a:cubicBezTo>
                          <a:cubicBezTo>
                            <a:pt x="5" y="75"/>
                            <a:pt x="7" y="77"/>
                            <a:pt x="8" y="77"/>
                          </a:cubicBezTo>
                          <a:cubicBezTo>
                            <a:pt x="63" y="77"/>
                            <a:pt x="63" y="77"/>
                            <a:pt x="63" y="77"/>
                          </a:cubicBezTo>
                          <a:cubicBezTo>
                            <a:pt x="65" y="77"/>
                            <a:pt x="66" y="75"/>
                            <a:pt x="66" y="74"/>
                          </a:cubicBezTo>
                          <a:cubicBezTo>
                            <a:pt x="66" y="72"/>
                            <a:pt x="66" y="72"/>
                            <a:pt x="66" y="72"/>
                          </a:cubicBezTo>
                          <a:cubicBezTo>
                            <a:pt x="66" y="71"/>
                            <a:pt x="65" y="70"/>
                            <a:pt x="63" y="70"/>
                          </a:cubicBezTo>
                          <a:cubicBezTo>
                            <a:pt x="41" y="70"/>
                            <a:pt x="41" y="70"/>
                            <a:pt x="41" y="70"/>
                          </a:cubicBezTo>
                          <a:cubicBezTo>
                            <a:pt x="40" y="70"/>
                            <a:pt x="39" y="69"/>
                            <a:pt x="39" y="68"/>
                          </a:cubicBezTo>
                          <a:cubicBezTo>
                            <a:pt x="39" y="56"/>
                            <a:pt x="39" y="56"/>
                            <a:pt x="39" y="56"/>
                          </a:cubicBezTo>
                          <a:cubicBezTo>
                            <a:pt x="39" y="55"/>
                            <a:pt x="40" y="54"/>
                            <a:pt x="41" y="54"/>
                          </a:cubicBezTo>
                          <a:cubicBezTo>
                            <a:pt x="58" y="51"/>
                            <a:pt x="72" y="36"/>
                            <a:pt x="72" y="18"/>
                          </a:cubicBezTo>
                          <a:cubicBezTo>
                            <a:pt x="72" y="3"/>
                            <a:pt x="72" y="3"/>
                            <a:pt x="72" y="3"/>
                          </a:cubicBezTo>
                          <a:cubicBezTo>
                            <a:pt x="72" y="2"/>
                            <a:pt x="70" y="0"/>
                            <a:pt x="69" y="0"/>
                          </a:cubicBezTo>
                          <a:cubicBezTo>
                            <a:pt x="67" y="0"/>
                            <a:pt x="67" y="0"/>
                            <a:pt x="67" y="0"/>
                          </a:cubicBezTo>
                          <a:cubicBezTo>
                            <a:pt x="65" y="0"/>
                            <a:pt x="64" y="2"/>
                            <a:pt x="64" y="3"/>
                          </a:cubicBezTo>
                          <a:cubicBezTo>
                            <a:pt x="64" y="18"/>
                            <a:pt x="64" y="18"/>
                            <a:pt x="64" y="18"/>
                          </a:cubicBezTo>
                          <a:cubicBezTo>
                            <a:pt x="64" y="34"/>
                            <a:pt x="51" y="47"/>
                            <a:pt x="36" y="47"/>
                          </a:cubicBezTo>
                          <a:cubicBezTo>
                            <a:pt x="20" y="47"/>
                            <a:pt x="7" y="34"/>
                            <a:pt x="7" y="18"/>
                          </a:cubicBezTo>
                          <a:cubicBezTo>
                            <a:pt x="7" y="3"/>
                            <a:pt x="7" y="3"/>
                            <a:pt x="7" y="3"/>
                          </a:cubicBezTo>
                          <a:cubicBezTo>
                            <a:pt x="7" y="2"/>
                            <a:pt x="6" y="0"/>
                            <a:pt x="4" y="0"/>
                          </a:cubicBezTo>
                          <a:cubicBezTo>
                            <a:pt x="2" y="0"/>
                            <a:pt x="2" y="0"/>
                            <a:pt x="2" y="0"/>
                          </a:cubicBezTo>
                          <a:cubicBezTo>
                            <a:pt x="1" y="0"/>
                            <a:pt x="0" y="2"/>
                            <a:pt x="0" y="3"/>
                          </a:cubicBezTo>
                          <a:cubicBezTo>
                            <a:pt x="0" y="18"/>
                            <a:pt x="0" y="18"/>
                            <a:pt x="0" y="18"/>
                          </a:cubicBezTo>
                          <a:cubicBezTo>
                            <a:pt x="0" y="36"/>
                            <a:pt x="13" y="52"/>
                            <a:pt x="31" y="54"/>
                          </a:cubicBezTo>
                          <a:close/>
                        </a:path>
                      </a:pathLst>
                    </a:custGeom>
                    <a:solidFill>
                      <a:srgbClr val="000000"/>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14" name="文本框 30">
                  <a:extLst>
                    <a:ext uri="{FF2B5EF4-FFF2-40B4-BE49-F238E27FC236}">
                      <a16:creationId xmlns:a16="http://schemas.microsoft.com/office/drawing/2014/main" id="{61A4FCC9-8B73-4E11-BA8E-597340EC71B2}"/>
                    </a:ext>
                  </a:extLst>
                </p:cNvPr>
                <p:cNvSpPr txBox="1">
                  <a:spLocks noChangeArrowheads="1"/>
                </p:cNvSpPr>
                <p:nvPr/>
              </p:nvSpPr>
              <p:spPr bwMode="auto">
                <a:xfrm>
                  <a:off x="6023564" y="3890031"/>
                  <a:ext cx="2514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答辩人：</a:t>
                  </a:r>
                  <a:r>
                    <a:rPr kumimoji="0" lang="zh-CN" altLang="en-US" sz="2000" b="0"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李冠辰</a:t>
                  </a:r>
                </a:p>
              </p:txBody>
            </p:sp>
          </p:grpSp>
        </p:grpSp>
        <p:sp>
          <p:nvSpPr>
            <p:cNvPr id="25" name="文本框 24">
              <a:extLst>
                <a:ext uri="{FF2B5EF4-FFF2-40B4-BE49-F238E27FC236}">
                  <a16:creationId xmlns:a16="http://schemas.microsoft.com/office/drawing/2014/main" id="{E3EAC246-5749-4D5B-BF46-AF3391F82A0B}"/>
                </a:ext>
              </a:extLst>
            </p:cNvPr>
            <p:cNvSpPr txBox="1"/>
            <p:nvPr/>
          </p:nvSpPr>
          <p:spPr>
            <a:xfrm>
              <a:off x="4925995" y="6106252"/>
              <a:ext cx="23977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schemeClr val="accent1">
                      <a:lumMod val="50000"/>
                    </a:schemeClr>
                  </a:solidFill>
                  <a:effectLst/>
                  <a:uLnTx/>
                  <a:uFillTx/>
                  <a:latin typeface="等线" panose="020F0502020204030204"/>
                  <a:ea typeface="等线" panose="02010600030101010101" pitchFamily="2" charset="-122"/>
                  <a:cs typeface="+mn-cs"/>
                </a:rPr>
                <a:t>2024</a:t>
              </a:r>
              <a:r>
                <a:rPr kumimoji="0" lang="zh-CN" altLang="en-US" sz="2400" b="1" i="0" u="none" strike="noStrike" kern="1200" cap="none" spc="0" normalizeH="0" baseline="0" noProof="0">
                  <a:ln>
                    <a:noFill/>
                  </a:ln>
                  <a:solidFill>
                    <a:schemeClr val="accent1">
                      <a:lumMod val="50000"/>
                    </a:schemeClr>
                  </a:solidFill>
                  <a:effectLst/>
                  <a:uLnTx/>
                  <a:uFillTx/>
                  <a:latin typeface="等线" panose="020F0502020204030204"/>
                  <a:ea typeface="等线" panose="02010600030101010101" pitchFamily="2" charset="-122"/>
                  <a:cs typeface="+mn-cs"/>
                </a:rPr>
                <a:t>年</a:t>
              </a:r>
              <a:r>
                <a:rPr kumimoji="0" lang="en-US" altLang="zh-CN" sz="2400" b="1" i="0" u="none" strike="noStrike" kern="1200" cap="none" spc="0" normalizeH="0" baseline="0" noProof="0">
                  <a:ln>
                    <a:noFill/>
                  </a:ln>
                  <a:solidFill>
                    <a:schemeClr val="accent1">
                      <a:lumMod val="50000"/>
                    </a:schemeClr>
                  </a:solidFill>
                  <a:effectLst/>
                  <a:uLnTx/>
                  <a:uFillTx/>
                  <a:latin typeface="等线" panose="020F0502020204030204"/>
                  <a:ea typeface="等线" panose="02010600030101010101" pitchFamily="2" charset="-122"/>
                  <a:cs typeface="+mn-cs"/>
                </a:rPr>
                <a:t>5</a:t>
              </a:r>
              <a:r>
                <a:rPr kumimoji="0" lang="zh-CN" altLang="en-US" sz="2400" b="1" i="0" u="none" strike="noStrike" kern="1200" cap="none" spc="0" normalizeH="0" baseline="0" noProof="0">
                  <a:ln>
                    <a:noFill/>
                  </a:ln>
                  <a:solidFill>
                    <a:schemeClr val="accent1">
                      <a:lumMod val="50000"/>
                    </a:schemeClr>
                  </a:solidFill>
                  <a:effectLst/>
                  <a:uLnTx/>
                  <a:uFillTx/>
                  <a:latin typeface="等线" panose="020F0502020204030204"/>
                  <a:ea typeface="等线" panose="02010600030101010101" pitchFamily="2" charset="-122"/>
                  <a:cs typeface="+mn-cs"/>
                </a:rPr>
                <a:t>月</a:t>
              </a:r>
              <a:r>
                <a:rPr kumimoji="0" lang="en-US" altLang="zh-CN" sz="2400" b="1" i="0" u="none" strike="noStrike" kern="1200" cap="none" spc="0" normalizeH="0" baseline="0" noProof="0">
                  <a:ln>
                    <a:noFill/>
                  </a:ln>
                  <a:solidFill>
                    <a:schemeClr val="accent1">
                      <a:lumMod val="50000"/>
                    </a:schemeClr>
                  </a:solidFill>
                  <a:effectLst/>
                  <a:uLnTx/>
                  <a:uFillTx/>
                  <a:latin typeface="等线" panose="020F0502020204030204"/>
                  <a:ea typeface="等线" panose="02010600030101010101" pitchFamily="2" charset="-122"/>
                  <a:cs typeface="+mn-cs"/>
                </a:rPr>
                <a:t>29</a:t>
              </a:r>
              <a:r>
                <a:rPr kumimoji="0" lang="zh-CN" altLang="en-US" sz="2400" b="1" i="0" u="none" strike="noStrike" kern="1200" cap="none" spc="0" normalizeH="0" baseline="0" noProof="0">
                  <a:ln>
                    <a:noFill/>
                  </a:ln>
                  <a:solidFill>
                    <a:schemeClr val="accent1">
                      <a:lumMod val="50000"/>
                    </a:schemeClr>
                  </a:solidFill>
                  <a:effectLst/>
                  <a:uLnTx/>
                  <a:uFillTx/>
                  <a:latin typeface="等线" panose="020F0502020204030204"/>
                  <a:ea typeface="等线" panose="02010600030101010101" pitchFamily="2" charset="-122"/>
                  <a:cs typeface="+mn-cs"/>
                </a:rPr>
                <a:t>日</a:t>
              </a:r>
              <a:endParaRPr kumimoji="0" lang="zh-CN" altLang="en-US" sz="2400" b="1" i="0" u="none" strike="noStrike" kern="1200" cap="none" spc="0" normalizeH="0" baseline="0" noProof="0" dirty="0">
                <a:ln>
                  <a:noFill/>
                </a:ln>
                <a:solidFill>
                  <a:schemeClr val="accent1">
                    <a:lumMod val="50000"/>
                  </a:schemeClr>
                </a:solidFill>
                <a:effectLst/>
                <a:uLnTx/>
                <a:uFillTx/>
                <a:latin typeface="等线" panose="020F0502020204030204"/>
                <a:ea typeface="等线" panose="02010600030101010101" pitchFamily="2" charset="-122"/>
                <a:cs typeface="+mn-cs"/>
              </a:endParaRPr>
            </a:p>
          </p:txBody>
        </p:sp>
        <p:grpSp>
          <p:nvGrpSpPr>
            <p:cNvPr id="23" name="组合 22">
              <a:extLst>
                <a:ext uri="{FF2B5EF4-FFF2-40B4-BE49-F238E27FC236}">
                  <a16:creationId xmlns:a16="http://schemas.microsoft.com/office/drawing/2014/main" id="{1CEDC612-B0C2-4AAD-9528-869D44BE3FE6}"/>
                </a:ext>
              </a:extLst>
            </p:cNvPr>
            <p:cNvGrpSpPr/>
            <p:nvPr/>
          </p:nvGrpSpPr>
          <p:grpSpPr>
            <a:xfrm>
              <a:off x="1040733" y="3336463"/>
              <a:ext cx="10167613" cy="1520739"/>
              <a:chOff x="996138" y="3921229"/>
              <a:chExt cx="10167613" cy="1520739"/>
            </a:xfrm>
          </p:grpSpPr>
          <p:pic>
            <p:nvPicPr>
              <p:cNvPr id="19" name="图片 18">
                <a:extLst>
                  <a:ext uri="{FF2B5EF4-FFF2-40B4-BE49-F238E27FC236}">
                    <a16:creationId xmlns:a16="http://schemas.microsoft.com/office/drawing/2014/main" id="{FC76C91B-1572-499F-8028-F8953FFEA221}"/>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l="1971"/>
              <a:stretch/>
            </p:blipFill>
            <p:spPr>
              <a:xfrm>
                <a:off x="996138" y="3921229"/>
                <a:ext cx="10167613" cy="1520739"/>
              </a:xfrm>
              <a:prstGeom prst="rect">
                <a:avLst/>
              </a:prstGeom>
            </p:spPr>
          </p:pic>
          <p:sp>
            <p:nvSpPr>
              <p:cNvPr id="20" name="TextBox 5">
                <a:extLst>
                  <a:ext uri="{FF2B5EF4-FFF2-40B4-BE49-F238E27FC236}">
                    <a16:creationId xmlns:a16="http://schemas.microsoft.com/office/drawing/2014/main" id="{6E6F4DBB-1ABC-4C8C-B3C4-8F8CB085A97D}"/>
                  </a:ext>
                </a:extLst>
              </p:cNvPr>
              <p:cNvSpPr txBox="1"/>
              <p:nvPr/>
            </p:nvSpPr>
            <p:spPr>
              <a:xfrm>
                <a:off x="1487113" y="4274506"/>
                <a:ext cx="9103472" cy="750371"/>
              </a:xfrm>
              <a:prstGeom prst="rect">
                <a:avLst/>
              </a:prstGeom>
              <a:noFill/>
            </p:spPr>
            <p:txBody>
              <a:bodyPr wrap="square" lIns="72554" tIns="36277" rIns="72554" bIns="36277"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面向任务自适应的模型自增长研究</a:t>
                </a:r>
                <a:endParaRPr kumimoji="0" lang="zh-CN" altLang="en-US" sz="4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24" name="组合 23">
            <a:extLst>
              <a:ext uri="{FF2B5EF4-FFF2-40B4-BE49-F238E27FC236}">
                <a16:creationId xmlns:a16="http://schemas.microsoft.com/office/drawing/2014/main" id="{F0C23380-49AA-7186-6ACE-CC7DEED89E40}"/>
              </a:ext>
            </a:extLst>
          </p:cNvPr>
          <p:cNvGrpSpPr/>
          <p:nvPr/>
        </p:nvGrpSpPr>
        <p:grpSpPr>
          <a:xfrm>
            <a:off x="9587262" y="6427946"/>
            <a:ext cx="2615698" cy="366162"/>
            <a:chOff x="9587262" y="6427946"/>
            <a:chExt cx="2615698" cy="366162"/>
          </a:xfrm>
        </p:grpSpPr>
        <p:sp>
          <p:nvSpPr>
            <p:cNvPr id="2" name="幻灯片编号占位符 5">
              <a:extLst>
                <a:ext uri="{FF2B5EF4-FFF2-40B4-BE49-F238E27FC236}">
                  <a16:creationId xmlns:a16="http://schemas.microsoft.com/office/drawing/2014/main" id="{FC330268-5DDD-053D-04A2-E6A819F3C5C1}"/>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22" name="图片 21" descr="蓝色.jpg">
              <a:extLst>
                <a:ext uri="{FF2B5EF4-FFF2-40B4-BE49-F238E27FC236}">
                  <a16:creationId xmlns:a16="http://schemas.microsoft.com/office/drawing/2014/main" id="{62881249-9600-725D-468B-2E1A35C61ECD}"/>
                </a:ext>
              </a:extLst>
            </p:cNvPr>
            <p:cNvPicPr>
              <a:picLocks/>
            </p:cNvPicPr>
            <p:nvPr/>
          </p:nvPicPr>
          <p:blipFill rotWithShape="1">
            <a:blip r:embed="rId9">
              <a:extLst>
                <a:ext uri="{BEBA8EAE-BF5A-486C-A8C5-ECC9F3942E4B}">
                  <a14:imgProps xmlns:a14="http://schemas.microsoft.com/office/drawing/2010/main">
                    <a14:imgLayer r:embed="rId10">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Tree>
    <p:extLst>
      <p:ext uri="{BB962C8B-B14F-4D97-AF65-F5344CB8AC3E}">
        <p14:creationId xmlns:p14="http://schemas.microsoft.com/office/powerpoint/2010/main" val="2694491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D3F2C728-2624-AA44-B652-716D95787D6E}"/>
              </a:ext>
            </a:extLst>
          </p:cNvPr>
          <p:cNvSpPr/>
          <p:nvPr/>
        </p:nvSpPr>
        <p:spPr>
          <a:xfrm>
            <a:off x="354869" y="764005"/>
            <a:ext cx="4944729" cy="5625841"/>
          </a:xfrm>
          <a:prstGeom prst="roundRect">
            <a:avLst>
              <a:gd name="adj" fmla="val 7028"/>
            </a:avLst>
          </a:prstGeom>
          <a:solidFill>
            <a:schemeClr val="tx2">
              <a:lumMod val="10000"/>
              <a:lumOff val="90000"/>
              <a:alpha val="10196"/>
            </a:schemeClr>
          </a:solidFill>
          <a:ln>
            <a:solidFill>
              <a:srgbClr val="4472C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a:extLst>
              <a:ext uri="{FF2B5EF4-FFF2-40B4-BE49-F238E27FC236}">
                <a16:creationId xmlns:a16="http://schemas.microsoft.com/office/drawing/2014/main" id="{6D35357E-CA0F-9CBB-2D9C-4829C9E7E7D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41344" t="41181" r="31278" b="41679"/>
          <a:stretch/>
        </p:blipFill>
        <p:spPr>
          <a:xfrm rot="5400000">
            <a:off x="3703445" y="3402170"/>
            <a:ext cx="2279995" cy="693138"/>
          </a:xfrm>
          <a:prstGeom prst="rect">
            <a:avLst/>
          </a:prstGeom>
        </p:spPr>
      </p:pic>
      <p:sp>
        <p:nvSpPr>
          <p:cNvPr id="10" name="箭头: 右 9">
            <a:extLst>
              <a:ext uri="{FF2B5EF4-FFF2-40B4-BE49-F238E27FC236}">
                <a16:creationId xmlns:a16="http://schemas.microsoft.com/office/drawing/2014/main" id="{B4E3208C-4E2F-5EE7-0CAF-2E21B90F8120}"/>
              </a:ext>
            </a:extLst>
          </p:cNvPr>
          <p:cNvSpPr/>
          <p:nvPr/>
        </p:nvSpPr>
        <p:spPr>
          <a:xfrm rot="10800000">
            <a:off x="2061050" y="2239809"/>
            <a:ext cx="2232000" cy="193638"/>
          </a:xfrm>
          <a:prstGeom prst="rightArrow">
            <a:avLst/>
          </a:prstGeom>
          <a:solidFill>
            <a:schemeClr val="tx2">
              <a:lumMod val="75000"/>
              <a:lumOff val="25000"/>
              <a:alpha val="2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E4EEED1-7045-4106-1841-20B8A3902626}"/>
              </a:ext>
            </a:extLst>
          </p:cNvPr>
          <p:cNvSpPr txBox="1"/>
          <p:nvPr/>
        </p:nvSpPr>
        <p:spPr>
          <a:xfrm>
            <a:off x="2041275" y="1302522"/>
            <a:ext cx="2446504" cy="353943"/>
          </a:xfrm>
          <a:prstGeom prst="rect">
            <a:avLst/>
          </a:prstGeom>
          <a:noFill/>
        </p:spPr>
        <p:txBody>
          <a:bodyPr wrap="none" rtlCol="0">
            <a:spAutoFit/>
          </a:bodyPr>
          <a:lstStyle/>
          <a:p>
            <a:r>
              <a:rPr lang="zh-CN" altLang="en-US" sz="1700">
                <a:solidFill>
                  <a:schemeClr val="tx2">
                    <a:lumMod val="90000"/>
                    <a:lumOff val="10000"/>
                  </a:schemeClr>
                </a:solidFill>
                <a:latin typeface="宋体" panose="02010600030101010101" pitchFamily="2" charset="-122"/>
                <a:ea typeface="宋体" panose="02010600030101010101" pitchFamily="2" charset="-122"/>
              </a:rPr>
              <a:t>模型单次增长的规模❓</a:t>
            </a:r>
          </a:p>
        </p:txBody>
      </p:sp>
      <p:sp>
        <p:nvSpPr>
          <p:cNvPr id="12" name="箭头: 右 11">
            <a:extLst>
              <a:ext uri="{FF2B5EF4-FFF2-40B4-BE49-F238E27FC236}">
                <a16:creationId xmlns:a16="http://schemas.microsoft.com/office/drawing/2014/main" id="{1643219E-9C5D-8B21-8A4A-B87F551AF2AD}"/>
              </a:ext>
            </a:extLst>
          </p:cNvPr>
          <p:cNvSpPr/>
          <p:nvPr/>
        </p:nvSpPr>
        <p:spPr>
          <a:xfrm rot="10800000">
            <a:off x="2061051" y="4753269"/>
            <a:ext cx="2232000" cy="193638"/>
          </a:xfrm>
          <a:prstGeom prst="rightArrow">
            <a:avLst/>
          </a:prstGeom>
          <a:solidFill>
            <a:schemeClr val="tx2">
              <a:lumMod val="75000"/>
              <a:lumOff val="25000"/>
              <a:alpha val="2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463BDBC-C800-A2D5-40DD-76E7E0C091E2}"/>
              </a:ext>
            </a:extLst>
          </p:cNvPr>
          <p:cNvSpPr txBox="1"/>
          <p:nvPr/>
        </p:nvSpPr>
        <p:spPr>
          <a:xfrm>
            <a:off x="2259284" y="1929734"/>
            <a:ext cx="2010487" cy="353943"/>
          </a:xfrm>
          <a:prstGeom prst="rect">
            <a:avLst/>
          </a:prstGeom>
          <a:noFill/>
        </p:spPr>
        <p:txBody>
          <a:bodyPr wrap="none" rtlCol="0">
            <a:spAutoFit/>
          </a:bodyPr>
          <a:lstStyle/>
          <a:p>
            <a:r>
              <a:rPr lang="zh-CN" altLang="en-US" sz="1700">
                <a:solidFill>
                  <a:schemeClr val="tx2">
                    <a:lumMod val="90000"/>
                    <a:lumOff val="10000"/>
                  </a:schemeClr>
                </a:solidFill>
                <a:latin typeface="宋体" panose="02010600030101010101" pitchFamily="2" charset="-122"/>
                <a:ea typeface="宋体" panose="02010600030101010101" pitchFamily="2" charset="-122"/>
              </a:rPr>
              <a:t>模型增长的频率❓</a:t>
            </a:r>
          </a:p>
        </p:txBody>
      </p:sp>
      <p:sp>
        <p:nvSpPr>
          <p:cNvPr id="14" name="文本框 13">
            <a:extLst>
              <a:ext uri="{FF2B5EF4-FFF2-40B4-BE49-F238E27FC236}">
                <a16:creationId xmlns:a16="http://schemas.microsoft.com/office/drawing/2014/main" id="{34661411-0B8B-9E9A-E220-EC6306265DEB}"/>
              </a:ext>
            </a:extLst>
          </p:cNvPr>
          <p:cNvSpPr txBox="1"/>
          <p:nvPr/>
        </p:nvSpPr>
        <p:spPr>
          <a:xfrm>
            <a:off x="2041275" y="2556946"/>
            <a:ext cx="2446504" cy="353943"/>
          </a:xfrm>
          <a:prstGeom prst="rect">
            <a:avLst/>
          </a:prstGeom>
          <a:noFill/>
        </p:spPr>
        <p:txBody>
          <a:bodyPr wrap="none" rtlCol="0">
            <a:spAutoFit/>
          </a:bodyPr>
          <a:lstStyle/>
          <a:p>
            <a:r>
              <a:rPr lang="zh-CN" altLang="en-US" sz="1700">
                <a:solidFill>
                  <a:schemeClr val="tx2">
                    <a:lumMod val="90000"/>
                    <a:lumOff val="10000"/>
                  </a:schemeClr>
                </a:solidFill>
                <a:latin typeface="宋体" panose="02010600030101010101" pitchFamily="2" charset="-122"/>
                <a:ea typeface="宋体" panose="02010600030101010101" pitchFamily="2" charset="-122"/>
              </a:rPr>
              <a:t>模型增长的终止条件❓</a:t>
            </a:r>
          </a:p>
        </p:txBody>
      </p:sp>
      <p:sp>
        <p:nvSpPr>
          <p:cNvPr id="15" name="文本框 14">
            <a:extLst>
              <a:ext uri="{FF2B5EF4-FFF2-40B4-BE49-F238E27FC236}">
                <a16:creationId xmlns:a16="http://schemas.microsoft.com/office/drawing/2014/main" id="{2CE5895F-7DFC-505E-4D5C-0087D7785B5F}"/>
              </a:ext>
            </a:extLst>
          </p:cNvPr>
          <p:cNvSpPr txBox="1"/>
          <p:nvPr/>
        </p:nvSpPr>
        <p:spPr>
          <a:xfrm>
            <a:off x="2150280" y="3184158"/>
            <a:ext cx="2228495" cy="353943"/>
          </a:xfrm>
          <a:prstGeom prst="rect">
            <a:avLst/>
          </a:prstGeom>
          <a:noFill/>
        </p:spPr>
        <p:txBody>
          <a:bodyPr wrap="none" rtlCol="0">
            <a:spAutoFit/>
          </a:bodyPr>
          <a:lstStyle/>
          <a:p>
            <a:r>
              <a:rPr lang="zh-CN" altLang="en-US" sz="1700">
                <a:solidFill>
                  <a:schemeClr val="tx2">
                    <a:lumMod val="90000"/>
                    <a:lumOff val="10000"/>
                  </a:schemeClr>
                </a:solidFill>
                <a:latin typeface="宋体" panose="02010600030101010101" pitchFamily="2" charset="-122"/>
                <a:ea typeface="宋体" panose="02010600030101010101" pitchFamily="2" charset="-122"/>
              </a:rPr>
              <a:t>模型深度增长决策❓</a:t>
            </a:r>
          </a:p>
        </p:txBody>
      </p:sp>
      <p:sp>
        <p:nvSpPr>
          <p:cNvPr id="16" name="箭头: 右 15">
            <a:extLst>
              <a:ext uri="{FF2B5EF4-FFF2-40B4-BE49-F238E27FC236}">
                <a16:creationId xmlns:a16="http://schemas.microsoft.com/office/drawing/2014/main" id="{8C9CF9C2-2C29-A8D8-F7C3-E228E28B5AFD}"/>
              </a:ext>
            </a:extLst>
          </p:cNvPr>
          <p:cNvSpPr/>
          <p:nvPr/>
        </p:nvSpPr>
        <p:spPr>
          <a:xfrm rot="10800000">
            <a:off x="2061051" y="3496539"/>
            <a:ext cx="2232000" cy="193638"/>
          </a:xfrm>
          <a:prstGeom prst="rightArrow">
            <a:avLst/>
          </a:prstGeom>
          <a:solidFill>
            <a:schemeClr val="tx2">
              <a:lumMod val="75000"/>
              <a:lumOff val="25000"/>
              <a:alpha val="2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A20F8883-6BE1-BE3F-54DB-551625C8A85A}"/>
              </a:ext>
            </a:extLst>
          </p:cNvPr>
          <p:cNvSpPr/>
          <p:nvPr/>
        </p:nvSpPr>
        <p:spPr>
          <a:xfrm rot="10800000">
            <a:off x="2061050" y="2868174"/>
            <a:ext cx="2232000" cy="193638"/>
          </a:xfrm>
          <a:prstGeom prst="rightArrow">
            <a:avLst/>
          </a:prstGeom>
          <a:solidFill>
            <a:schemeClr val="tx2">
              <a:lumMod val="75000"/>
              <a:lumOff val="25000"/>
              <a:alpha val="2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4A1DD77-1955-2E20-D137-CDB1CA030D6B}"/>
              </a:ext>
            </a:extLst>
          </p:cNvPr>
          <p:cNvSpPr txBox="1"/>
          <p:nvPr/>
        </p:nvSpPr>
        <p:spPr>
          <a:xfrm>
            <a:off x="1040593" y="823430"/>
            <a:ext cx="3409908" cy="400110"/>
          </a:xfrm>
          <a:prstGeom prst="rect">
            <a:avLst/>
          </a:prstGeom>
          <a:noFill/>
        </p:spPr>
        <p:txBody>
          <a:bodyPr wrap="none" rtlCol="0">
            <a:spAutoFit/>
          </a:bodyPr>
          <a:lstStyle/>
          <a:p>
            <a:r>
              <a:rPr lang="zh-CN" altLang="en-US" sz="2000">
                <a:solidFill>
                  <a:schemeClr val="tx2">
                    <a:lumMod val="90000"/>
                    <a:lumOff val="10000"/>
                  </a:schemeClr>
                </a:solidFill>
                <a:latin typeface="times" panose="02020603050405020304" pitchFamily="18" charset="0"/>
                <a:ea typeface="宋体" panose="02010600030101010101" pitchFamily="2" charset="-122"/>
                <a:cs typeface="times" panose="02020603050405020304" pitchFamily="18" charset="0"/>
              </a:rPr>
              <a:t>模型自增长 </a:t>
            </a:r>
            <a:r>
              <a:rPr lang="en-US" altLang="zh-CN">
                <a:solidFill>
                  <a:schemeClr val="tx2">
                    <a:lumMod val="90000"/>
                    <a:lumOff val="10000"/>
                  </a:schemeClr>
                </a:solidFill>
                <a:latin typeface="times" panose="02020603050405020304" pitchFamily="18" charset="0"/>
                <a:ea typeface="宋体" panose="02010600030101010101" pitchFamily="2" charset="-122"/>
                <a:cs typeface="times" panose="02020603050405020304" pitchFamily="18" charset="0"/>
              </a:rPr>
              <a:t>Model Self-growing</a:t>
            </a:r>
            <a:endParaRPr lang="zh-CN" altLang="en-US" sz="2000">
              <a:solidFill>
                <a:schemeClr val="tx2">
                  <a:lumMod val="90000"/>
                  <a:lumOff val="10000"/>
                </a:schemeClr>
              </a:solidFill>
              <a:latin typeface="times" panose="02020603050405020304" pitchFamily="18" charset="0"/>
              <a:ea typeface="宋体" panose="02010600030101010101" pitchFamily="2" charset="-122"/>
              <a:cs typeface="times" panose="02020603050405020304" pitchFamily="18" charset="0"/>
            </a:endParaRPr>
          </a:p>
        </p:txBody>
      </p:sp>
      <p:grpSp>
        <p:nvGrpSpPr>
          <p:cNvPr id="21" name="组合 20">
            <a:extLst>
              <a:ext uri="{FF2B5EF4-FFF2-40B4-BE49-F238E27FC236}">
                <a16:creationId xmlns:a16="http://schemas.microsoft.com/office/drawing/2014/main" id="{3AA3DF83-71D6-4215-C481-7F28B2C53200}"/>
              </a:ext>
            </a:extLst>
          </p:cNvPr>
          <p:cNvGrpSpPr/>
          <p:nvPr/>
        </p:nvGrpSpPr>
        <p:grpSpPr>
          <a:xfrm>
            <a:off x="9587262" y="6427946"/>
            <a:ext cx="2615698" cy="366162"/>
            <a:chOff x="9587262" y="6427946"/>
            <a:chExt cx="2615698" cy="366162"/>
          </a:xfrm>
        </p:grpSpPr>
        <p:sp>
          <p:nvSpPr>
            <p:cNvPr id="22" name="幻灯片编号占位符 5">
              <a:extLst>
                <a:ext uri="{FF2B5EF4-FFF2-40B4-BE49-F238E27FC236}">
                  <a16:creationId xmlns:a16="http://schemas.microsoft.com/office/drawing/2014/main" id="{546DCE76-E467-D9AE-A7E6-EACF33B86ED8}"/>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23" name="图片 22" descr="蓝色.jpg">
              <a:extLst>
                <a:ext uri="{FF2B5EF4-FFF2-40B4-BE49-F238E27FC236}">
                  <a16:creationId xmlns:a16="http://schemas.microsoft.com/office/drawing/2014/main" id="{12FEC439-ED8E-8FA5-64BC-AF7AC2632B13}"/>
                </a:ext>
              </a:extLst>
            </p:cNvPr>
            <p:cNvPicPr>
              <a:picLocks/>
            </p:cNvPicPr>
            <p:nvPr/>
          </p:nvPicPr>
          <p:blipFill rotWithShape="1">
            <a:blip r:embed="rId5">
              <a:extLst>
                <a:ext uri="{BEBA8EAE-BF5A-486C-A8C5-ECC9F3942E4B}">
                  <a14:imgProps xmlns:a14="http://schemas.microsoft.com/office/drawing/2010/main">
                    <a14:imgLayer r:embed="rId6">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4" name="Freeform 18">
            <a:extLst>
              <a:ext uri="{FF2B5EF4-FFF2-40B4-BE49-F238E27FC236}">
                <a16:creationId xmlns:a16="http://schemas.microsoft.com/office/drawing/2014/main" id="{A042F2EC-0E9A-FE52-24AD-5F5BC2E1D6C1}"/>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07EA123-E98F-7130-6C02-C817B5BCEF99}"/>
              </a:ext>
            </a:extLst>
          </p:cNvPr>
          <p:cNvSpPr txBox="1"/>
          <p:nvPr/>
        </p:nvSpPr>
        <p:spPr>
          <a:xfrm>
            <a:off x="543002" y="166281"/>
            <a:ext cx="4363818"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模型自增长框架</a:t>
            </a:r>
            <a:endParaRPr kumimoji="1" lang="zh-CN" altLang="en-US" sz="2400" spc="300" dirty="0">
              <a:solidFill>
                <a:srgbClr val="025A92"/>
              </a:solidFill>
              <a:latin typeface="微软雅黑" panose="020B0503020204020204" charset="-122"/>
              <a:ea typeface="微软雅黑" panose="020B0503020204020204" charset="-122"/>
            </a:endParaRPr>
          </a:p>
        </p:txBody>
      </p:sp>
      <p:pic>
        <p:nvPicPr>
          <p:cNvPr id="27" name="图片 26">
            <a:extLst>
              <a:ext uri="{FF2B5EF4-FFF2-40B4-BE49-F238E27FC236}">
                <a16:creationId xmlns:a16="http://schemas.microsoft.com/office/drawing/2014/main" id="{84115C57-6733-C45E-B5E5-61B93F97E0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0201" y="74390"/>
            <a:ext cx="5474771" cy="6372000"/>
          </a:xfrm>
          <a:prstGeom prst="rect">
            <a:avLst/>
          </a:prstGeom>
        </p:spPr>
      </p:pic>
      <p:sp>
        <p:nvSpPr>
          <p:cNvPr id="28" name="文本框 27">
            <a:extLst>
              <a:ext uri="{FF2B5EF4-FFF2-40B4-BE49-F238E27FC236}">
                <a16:creationId xmlns:a16="http://schemas.microsoft.com/office/drawing/2014/main" id="{8F90882C-2AD2-E324-3586-6AB217300F4E}"/>
              </a:ext>
            </a:extLst>
          </p:cNvPr>
          <p:cNvSpPr txBox="1"/>
          <p:nvPr/>
        </p:nvSpPr>
        <p:spPr>
          <a:xfrm>
            <a:off x="2150280" y="3811370"/>
            <a:ext cx="2228495" cy="353943"/>
          </a:xfrm>
          <a:prstGeom prst="rect">
            <a:avLst/>
          </a:prstGeom>
          <a:noFill/>
        </p:spPr>
        <p:txBody>
          <a:bodyPr wrap="none" rtlCol="0">
            <a:spAutoFit/>
          </a:bodyPr>
          <a:lstStyle/>
          <a:p>
            <a:r>
              <a:rPr lang="zh-CN" altLang="en-US" sz="1700">
                <a:solidFill>
                  <a:schemeClr val="tx2">
                    <a:lumMod val="90000"/>
                    <a:lumOff val="10000"/>
                  </a:schemeClr>
                </a:solidFill>
                <a:latin typeface="宋体" panose="02010600030101010101" pitchFamily="2" charset="-122"/>
                <a:ea typeface="宋体" panose="02010600030101010101" pitchFamily="2" charset="-122"/>
              </a:rPr>
              <a:t>模型宽度增长决策❓</a:t>
            </a:r>
          </a:p>
        </p:txBody>
      </p:sp>
      <p:sp>
        <p:nvSpPr>
          <p:cNvPr id="29" name="文本框 28">
            <a:extLst>
              <a:ext uri="{FF2B5EF4-FFF2-40B4-BE49-F238E27FC236}">
                <a16:creationId xmlns:a16="http://schemas.microsoft.com/office/drawing/2014/main" id="{9CBD8DB7-93B0-568A-EEAD-9F1C6E1BB320}"/>
              </a:ext>
            </a:extLst>
          </p:cNvPr>
          <p:cNvSpPr txBox="1"/>
          <p:nvPr/>
        </p:nvSpPr>
        <p:spPr>
          <a:xfrm>
            <a:off x="1986773" y="4438582"/>
            <a:ext cx="2555508" cy="353943"/>
          </a:xfrm>
          <a:prstGeom prst="rect">
            <a:avLst/>
          </a:prstGeom>
          <a:noFill/>
        </p:spPr>
        <p:txBody>
          <a:bodyPr wrap="none" rtlCol="0">
            <a:spAutoFit/>
          </a:bodyPr>
          <a:lstStyle/>
          <a:p>
            <a:r>
              <a:rPr lang="zh-CN" altLang="en-US" sz="1700">
                <a:solidFill>
                  <a:schemeClr val="tx2">
                    <a:lumMod val="90000"/>
                    <a:lumOff val="10000"/>
                  </a:schemeClr>
                </a:solidFill>
                <a:latin typeface="宋体" panose="02010600030101010101" pitchFamily="2" charset="-122"/>
                <a:ea typeface="宋体" panose="02010600030101010101" pitchFamily="2" charset="-122"/>
              </a:rPr>
              <a:t>模型深</a:t>
            </a:r>
            <a:r>
              <a:rPr lang="en-US" altLang="zh-CN" sz="1700">
                <a:solidFill>
                  <a:schemeClr val="tx2">
                    <a:lumMod val="90000"/>
                    <a:lumOff val="10000"/>
                  </a:schemeClr>
                </a:solidFill>
                <a:latin typeface="宋体" panose="02010600030101010101" pitchFamily="2" charset="-122"/>
                <a:ea typeface="宋体" panose="02010600030101010101" pitchFamily="2" charset="-122"/>
              </a:rPr>
              <a:t>/</a:t>
            </a:r>
            <a:r>
              <a:rPr lang="zh-CN" altLang="en-US" sz="1700">
                <a:solidFill>
                  <a:schemeClr val="tx2">
                    <a:lumMod val="90000"/>
                    <a:lumOff val="10000"/>
                  </a:schemeClr>
                </a:solidFill>
                <a:latin typeface="宋体" panose="02010600030101010101" pitchFamily="2" charset="-122"/>
                <a:ea typeface="宋体" panose="02010600030101010101" pitchFamily="2" charset="-122"/>
              </a:rPr>
              <a:t>宽增长的配比❓</a:t>
            </a:r>
          </a:p>
        </p:txBody>
      </p:sp>
      <p:sp>
        <p:nvSpPr>
          <p:cNvPr id="30" name="文本框 29">
            <a:extLst>
              <a:ext uri="{FF2B5EF4-FFF2-40B4-BE49-F238E27FC236}">
                <a16:creationId xmlns:a16="http://schemas.microsoft.com/office/drawing/2014/main" id="{4844F32B-55B2-4D3E-F60F-7536119FC367}"/>
              </a:ext>
            </a:extLst>
          </p:cNvPr>
          <p:cNvSpPr txBox="1"/>
          <p:nvPr/>
        </p:nvSpPr>
        <p:spPr>
          <a:xfrm>
            <a:off x="2259284" y="5065794"/>
            <a:ext cx="2010487" cy="353943"/>
          </a:xfrm>
          <a:prstGeom prst="rect">
            <a:avLst/>
          </a:prstGeom>
          <a:noFill/>
        </p:spPr>
        <p:txBody>
          <a:bodyPr wrap="none" rtlCol="0">
            <a:spAutoFit/>
          </a:bodyPr>
          <a:lstStyle/>
          <a:p>
            <a:r>
              <a:rPr lang="zh-CN" altLang="en-US" sz="1700">
                <a:solidFill>
                  <a:schemeClr val="tx2">
                    <a:lumMod val="90000"/>
                    <a:lumOff val="10000"/>
                  </a:schemeClr>
                </a:solidFill>
                <a:latin typeface="宋体" panose="02010600030101010101" pitchFamily="2" charset="-122"/>
                <a:ea typeface="宋体" panose="02010600030101010101" pitchFamily="2" charset="-122"/>
              </a:rPr>
              <a:t>新增模块初始化❓</a:t>
            </a:r>
          </a:p>
        </p:txBody>
      </p:sp>
      <p:sp>
        <p:nvSpPr>
          <p:cNvPr id="31" name="文本框 30">
            <a:extLst>
              <a:ext uri="{FF2B5EF4-FFF2-40B4-BE49-F238E27FC236}">
                <a16:creationId xmlns:a16="http://schemas.microsoft.com/office/drawing/2014/main" id="{E1313CC8-87E3-553B-0935-38548457029D}"/>
              </a:ext>
            </a:extLst>
          </p:cNvPr>
          <p:cNvSpPr txBox="1"/>
          <p:nvPr/>
        </p:nvSpPr>
        <p:spPr>
          <a:xfrm>
            <a:off x="2150280" y="5693004"/>
            <a:ext cx="2228495" cy="353943"/>
          </a:xfrm>
          <a:prstGeom prst="rect">
            <a:avLst/>
          </a:prstGeom>
          <a:noFill/>
        </p:spPr>
        <p:txBody>
          <a:bodyPr wrap="none" rtlCol="0">
            <a:spAutoFit/>
          </a:bodyPr>
          <a:lstStyle/>
          <a:p>
            <a:r>
              <a:rPr lang="zh-CN" altLang="en-US" sz="1700">
                <a:solidFill>
                  <a:schemeClr val="tx2">
                    <a:lumMod val="90000"/>
                    <a:lumOff val="10000"/>
                  </a:schemeClr>
                </a:solidFill>
                <a:latin typeface="宋体" panose="02010600030101010101" pitchFamily="2" charset="-122"/>
                <a:ea typeface="宋体" panose="02010600030101010101" pitchFamily="2" charset="-122"/>
              </a:rPr>
              <a:t>增长后优化器调整❓</a:t>
            </a:r>
          </a:p>
        </p:txBody>
      </p:sp>
      <p:pic>
        <p:nvPicPr>
          <p:cNvPr id="32" name="图形 31">
            <a:extLst>
              <a:ext uri="{FF2B5EF4-FFF2-40B4-BE49-F238E27FC236}">
                <a16:creationId xmlns:a16="http://schemas.microsoft.com/office/drawing/2014/main" id="{8F901C8E-517B-0415-5F03-47EEF948D05F}"/>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0560" t="24788" r="2765" b="26697"/>
          <a:stretch/>
        </p:blipFill>
        <p:spPr>
          <a:xfrm rot="5400000">
            <a:off x="-1316528" y="2957133"/>
            <a:ext cx="4921079" cy="1512000"/>
          </a:xfrm>
          <a:prstGeom prst="rect">
            <a:avLst/>
          </a:prstGeom>
        </p:spPr>
      </p:pic>
      <p:sp>
        <p:nvSpPr>
          <p:cNvPr id="33" name="箭头: 右 32">
            <a:extLst>
              <a:ext uri="{FF2B5EF4-FFF2-40B4-BE49-F238E27FC236}">
                <a16:creationId xmlns:a16="http://schemas.microsoft.com/office/drawing/2014/main" id="{52623A71-5D61-AC94-981B-7C51FEF21B77}"/>
              </a:ext>
            </a:extLst>
          </p:cNvPr>
          <p:cNvSpPr/>
          <p:nvPr/>
        </p:nvSpPr>
        <p:spPr>
          <a:xfrm rot="10800000">
            <a:off x="2061050" y="1611444"/>
            <a:ext cx="2232000" cy="193638"/>
          </a:xfrm>
          <a:prstGeom prst="rightArrow">
            <a:avLst/>
          </a:prstGeom>
          <a:solidFill>
            <a:schemeClr val="tx2">
              <a:lumMod val="75000"/>
              <a:lumOff val="25000"/>
              <a:alpha val="2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箭头: 右 33">
            <a:extLst>
              <a:ext uri="{FF2B5EF4-FFF2-40B4-BE49-F238E27FC236}">
                <a16:creationId xmlns:a16="http://schemas.microsoft.com/office/drawing/2014/main" id="{2A33AA6A-8152-4CEB-34EC-842943E8A8E6}"/>
              </a:ext>
            </a:extLst>
          </p:cNvPr>
          <p:cNvSpPr/>
          <p:nvPr/>
        </p:nvSpPr>
        <p:spPr>
          <a:xfrm rot="10800000">
            <a:off x="2061051" y="4124904"/>
            <a:ext cx="2232000" cy="193638"/>
          </a:xfrm>
          <a:prstGeom prst="rightArrow">
            <a:avLst/>
          </a:prstGeom>
          <a:solidFill>
            <a:schemeClr val="tx2">
              <a:lumMod val="75000"/>
              <a:lumOff val="25000"/>
              <a:alpha val="2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箭头: 右 34">
            <a:extLst>
              <a:ext uri="{FF2B5EF4-FFF2-40B4-BE49-F238E27FC236}">
                <a16:creationId xmlns:a16="http://schemas.microsoft.com/office/drawing/2014/main" id="{1643219E-9C5D-8B21-8A4A-B87F551AF2AD}"/>
              </a:ext>
            </a:extLst>
          </p:cNvPr>
          <p:cNvSpPr/>
          <p:nvPr/>
        </p:nvSpPr>
        <p:spPr>
          <a:xfrm rot="10800000">
            <a:off x="2061051" y="5381634"/>
            <a:ext cx="2232000" cy="193638"/>
          </a:xfrm>
          <a:prstGeom prst="rightArrow">
            <a:avLst/>
          </a:prstGeom>
          <a:solidFill>
            <a:schemeClr val="tx2">
              <a:lumMod val="75000"/>
              <a:lumOff val="25000"/>
              <a:alpha val="2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6" name="箭头: 右 35">
            <a:extLst>
              <a:ext uri="{FF2B5EF4-FFF2-40B4-BE49-F238E27FC236}">
                <a16:creationId xmlns:a16="http://schemas.microsoft.com/office/drawing/2014/main" id="{8959B686-15C9-9D73-5B92-31ED393BA05B}"/>
              </a:ext>
            </a:extLst>
          </p:cNvPr>
          <p:cNvSpPr/>
          <p:nvPr/>
        </p:nvSpPr>
        <p:spPr>
          <a:xfrm rot="10800000">
            <a:off x="2061050" y="6009998"/>
            <a:ext cx="2232000" cy="193638"/>
          </a:xfrm>
          <a:prstGeom prst="rightArrow">
            <a:avLst/>
          </a:prstGeom>
          <a:solidFill>
            <a:schemeClr val="tx2">
              <a:lumMod val="75000"/>
              <a:lumOff val="25000"/>
              <a:alpha val="20000"/>
            </a:schemeClr>
          </a:solid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7" name="直接连接符 36">
            <a:extLst>
              <a:ext uri="{FF2B5EF4-FFF2-40B4-BE49-F238E27FC236}">
                <a16:creationId xmlns:a16="http://schemas.microsoft.com/office/drawing/2014/main" id="{BD4AB6A9-7444-1536-52D7-85161ED8F763}"/>
              </a:ext>
            </a:extLst>
          </p:cNvPr>
          <p:cNvCxnSpPr>
            <a:cxnSpLocks/>
          </p:cNvCxnSpPr>
          <p:nvPr/>
        </p:nvCxnSpPr>
        <p:spPr>
          <a:xfrm flipV="1">
            <a:off x="5041414" y="128181"/>
            <a:ext cx="1238029" cy="635824"/>
          </a:xfrm>
          <a:prstGeom prst="line">
            <a:avLst/>
          </a:prstGeom>
          <a:ln>
            <a:solidFill>
              <a:srgbClr val="4472C4"/>
            </a:solidFill>
            <a:prstDash val="dash"/>
          </a:ln>
        </p:spPr>
        <p:style>
          <a:lnRef idx="2">
            <a:schemeClr val="accent6"/>
          </a:lnRef>
          <a:fillRef idx="0">
            <a:schemeClr val="accent6"/>
          </a:fillRef>
          <a:effectRef idx="1">
            <a:schemeClr val="accent6"/>
          </a:effectRef>
          <a:fontRef idx="minor">
            <a:schemeClr val="tx1"/>
          </a:fontRef>
        </p:style>
      </p:cxnSp>
      <p:cxnSp>
        <p:nvCxnSpPr>
          <p:cNvPr id="40" name="直接连接符 39">
            <a:extLst>
              <a:ext uri="{FF2B5EF4-FFF2-40B4-BE49-F238E27FC236}">
                <a16:creationId xmlns:a16="http://schemas.microsoft.com/office/drawing/2014/main" id="{E0D72D32-325C-D52B-A8EF-68CA31CCEAE1}"/>
              </a:ext>
            </a:extLst>
          </p:cNvPr>
          <p:cNvCxnSpPr>
            <a:cxnSpLocks/>
          </p:cNvCxnSpPr>
          <p:nvPr/>
        </p:nvCxnSpPr>
        <p:spPr>
          <a:xfrm>
            <a:off x="5052172" y="6379088"/>
            <a:ext cx="1238029" cy="0"/>
          </a:xfrm>
          <a:prstGeom prst="line">
            <a:avLst/>
          </a:prstGeom>
          <a:ln>
            <a:solidFill>
              <a:srgbClr val="4472C4"/>
            </a:solidFill>
            <a:prstDash val="dash"/>
          </a:ln>
        </p:spPr>
        <p:style>
          <a:lnRef idx="2">
            <a:schemeClr val="accent6"/>
          </a:lnRef>
          <a:fillRef idx="0">
            <a:schemeClr val="accent6"/>
          </a:fillRef>
          <a:effectRef idx="1">
            <a:schemeClr val="accent6"/>
          </a:effectRef>
          <a:fontRef idx="minor">
            <a:schemeClr val="tx1"/>
          </a:fontRef>
        </p:style>
      </p:cxnSp>
      <p:sp>
        <p:nvSpPr>
          <p:cNvPr id="43" name="左大括号 42">
            <a:extLst>
              <a:ext uri="{FF2B5EF4-FFF2-40B4-BE49-F238E27FC236}">
                <a16:creationId xmlns:a16="http://schemas.microsoft.com/office/drawing/2014/main" id="{B2CD1298-2DAF-7DBA-C4A7-D8C39C4F3178}"/>
              </a:ext>
            </a:extLst>
          </p:cNvPr>
          <p:cNvSpPr/>
          <p:nvPr/>
        </p:nvSpPr>
        <p:spPr>
          <a:xfrm>
            <a:off x="6151214" y="409735"/>
            <a:ext cx="183268" cy="1116000"/>
          </a:xfrm>
          <a:prstGeom prst="leftBrace">
            <a:avLst>
              <a:gd name="adj1" fmla="val 63894"/>
              <a:gd name="adj2" fmla="val 50000"/>
            </a:avLst>
          </a:prstGeom>
          <a:ln w="19050"/>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83D7F440-7959-9446-9955-0ACB5D4874AC}"/>
              </a:ext>
            </a:extLst>
          </p:cNvPr>
          <p:cNvSpPr txBox="1"/>
          <p:nvPr/>
        </p:nvSpPr>
        <p:spPr>
          <a:xfrm>
            <a:off x="5433978" y="808190"/>
            <a:ext cx="753038" cy="307777"/>
          </a:xfrm>
          <a:prstGeom prst="rect">
            <a:avLst/>
          </a:prstGeom>
          <a:noFill/>
        </p:spPr>
        <p:txBody>
          <a:bodyPr wrap="square" rtlCol="0">
            <a:spAutoFit/>
          </a:bodyPr>
          <a:lstStyle/>
          <a:p>
            <a:pPr algn="r"/>
            <a:r>
              <a:rPr lang="zh-CN" altLang="en-US" sz="1400">
                <a:solidFill>
                  <a:schemeClr val="accent2">
                    <a:lumMod val="75000"/>
                  </a:schemeClr>
                </a:solidFill>
                <a:latin typeface="宋体" panose="02010600030101010101" pitchFamily="2" charset="-122"/>
                <a:ea typeface="宋体" panose="02010600030101010101" pitchFamily="2" charset="-122"/>
              </a:rPr>
              <a:t>增长前</a:t>
            </a:r>
          </a:p>
        </p:txBody>
      </p:sp>
      <p:sp>
        <p:nvSpPr>
          <p:cNvPr id="45" name="左大括号 44">
            <a:extLst>
              <a:ext uri="{FF2B5EF4-FFF2-40B4-BE49-F238E27FC236}">
                <a16:creationId xmlns:a16="http://schemas.microsoft.com/office/drawing/2014/main" id="{2D768165-8231-D22B-F338-123AC5C81388}"/>
              </a:ext>
            </a:extLst>
          </p:cNvPr>
          <p:cNvSpPr/>
          <p:nvPr/>
        </p:nvSpPr>
        <p:spPr>
          <a:xfrm>
            <a:off x="6151214" y="2138812"/>
            <a:ext cx="183268" cy="684000"/>
          </a:xfrm>
          <a:prstGeom prst="leftBrace">
            <a:avLst>
              <a:gd name="adj1" fmla="val 34789"/>
              <a:gd name="adj2" fmla="val 50000"/>
            </a:avLst>
          </a:prstGeom>
          <a:ln w="19050">
            <a:solidFill>
              <a:schemeClr val="accent5"/>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73EC1966-4133-B38A-0399-57E1DBC02D40}"/>
              </a:ext>
            </a:extLst>
          </p:cNvPr>
          <p:cNvSpPr txBox="1"/>
          <p:nvPr/>
        </p:nvSpPr>
        <p:spPr>
          <a:xfrm>
            <a:off x="5211064" y="2316236"/>
            <a:ext cx="975952" cy="307777"/>
          </a:xfrm>
          <a:prstGeom prst="rect">
            <a:avLst/>
          </a:prstGeom>
          <a:noFill/>
        </p:spPr>
        <p:txBody>
          <a:bodyPr wrap="square" rtlCol="0">
            <a:spAutoFit/>
          </a:bodyPr>
          <a:lstStyle/>
          <a:p>
            <a:pPr algn="r"/>
            <a:r>
              <a:rPr lang="zh-CN" altLang="en-US" sz="1400">
                <a:solidFill>
                  <a:schemeClr val="accent5">
                    <a:lumMod val="75000"/>
                  </a:schemeClr>
                </a:solidFill>
                <a:latin typeface="宋体" panose="02010600030101010101" pitchFamily="2" charset="-122"/>
                <a:ea typeface="宋体" panose="02010600030101010101" pitchFamily="2" charset="-122"/>
              </a:rPr>
              <a:t>增长决策</a:t>
            </a:r>
          </a:p>
        </p:txBody>
      </p:sp>
      <p:sp>
        <p:nvSpPr>
          <p:cNvPr id="47" name="左大括号 46">
            <a:extLst>
              <a:ext uri="{FF2B5EF4-FFF2-40B4-BE49-F238E27FC236}">
                <a16:creationId xmlns:a16="http://schemas.microsoft.com/office/drawing/2014/main" id="{FA5B26ED-E165-DF54-0080-8F7EEBFBE8AC}"/>
              </a:ext>
            </a:extLst>
          </p:cNvPr>
          <p:cNvSpPr/>
          <p:nvPr/>
        </p:nvSpPr>
        <p:spPr>
          <a:xfrm>
            <a:off x="6151214" y="3196676"/>
            <a:ext cx="183268" cy="540000"/>
          </a:xfrm>
          <a:prstGeom prst="leftBrace">
            <a:avLst>
              <a:gd name="adj1" fmla="val 34789"/>
              <a:gd name="adj2" fmla="val 50000"/>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AAD4F01B-8632-CB8C-4C78-6858F3B0E55B}"/>
              </a:ext>
            </a:extLst>
          </p:cNvPr>
          <p:cNvSpPr txBox="1"/>
          <p:nvPr/>
        </p:nvSpPr>
        <p:spPr>
          <a:xfrm>
            <a:off x="5319183" y="3083173"/>
            <a:ext cx="867833" cy="738664"/>
          </a:xfrm>
          <a:prstGeom prst="rect">
            <a:avLst/>
          </a:prstGeom>
          <a:noFill/>
        </p:spPr>
        <p:txBody>
          <a:bodyPr wrap="square" rtlCol="0">
            <a:spAutoFit/>
          </a:bodyPr>
          <a:lstStyle/>
          <a:p>
            <a:pPr algn="r"/>
            <a:r>
              <a:rPr lang="zh-CN" altLang="en-US" sz="1400">
                <a:solidFill>
                  <a:schemeClr val="accent6">
                    <a:lumMod val="75000"/>
                  </a:schemeClr>
                </a:solidFill>
                <a:latin typeface="宋体" panose="02010600030101010101" pitchFamily="2" charset="-122"/>
                <a:ea typeface="宋体" panose="02010600030101010101" pitchFamily="2" charset="-122"/>
              </a:rPr>
              <a:t>网络模块选择与增长</a:t>
            </a:r>
          </a:p>
        </p:txBody>
      </p:sp>
      <p:sp>
        <p:nvSpPr>
          <p:cNvPr id="49" name="左大括号 48">
            <a:extLst>
              <a:ext uri="{FF2B5EF4-FFF2-40B4-BE49-F238E27FC236}">
                <a16:creationId xmlns:a16="http://schemas.microsoft.com/office/drawing/2014/main" id="{AA6F3C33-FF8B-7A1C-1768-DB6A7385C0F7}"/>
              </a:ext>
            </a:extLst>
          </p:cNvPr>
          <p:cNvSpPr/>
          <p:nvPr/>
        </p:nvSpPr>
        <p:spPr>
          <a:xfrm>
            <a:off x="6151214" y="3822402"/>
            <a:ext cx="183268" cy="1152000"/>
          </a:xfrm>
          <a:prstGeom prst="leftBrace">
            <a:avLst>
              <a:gd name="adj1" fmla="val 34789"/>
              <a:gd name="adj2" fmla="val 50000"/>
            </a:avLst>
          </a:prstGeom>
          <a:ln w="19050">
            <a:solidFill>
              <a:srgbClr val="FFC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D64507E9-170B-6D4B-9C0F-0973B8CCCD7E}"/>
              </a:ext>
            </a:extLst>
          </p:cNvPr>
          <p:cNvSpPr txBox="1"/>
          <p:nvPr/>
        </p:nvSpPr>
        <p:spPr>
          <a:xfrm>
            <a:off x="5428029" y="4029070"/>
            <a:ext cx="758987" cy="738664"/>
          </a:xfrm>
          <a:prstGeom prst="rect">
            <a:avLst/>
          </a:prstGeom>
          <a:noFill/>
        </p:spPr>
        <p:txBody>
          <a:bodyPr wrap="square" rtlCol="0">
            <a:spAutoFit/>
          </a:bodyPr>
          <a:lstStyle/>
          <a:p>
            <a:pPr algn="r"/>
            <a:r>
              <a:rPr lang="zh-CN" altLang="en-US" sz="1400">
                <a:solidFill>
                  <a:srgbClr val="C49500"/>
                </a:solidFill>
                <a:latin typeface="宋体" panose="02010600030101010101" pitchFamily="2" charset="-122"/>
                <a:ea typeface="宋体" panose="02010600030101010101" pitchFamily="2" charset="-122"/>
              </a:rPr>
              <a:t>初始化和优化器调整</a:t>
            </a:r>
          </a:p>
        </p:txBody>
      </p:sp>
      <p:sp>
        <p:nvSpPr>
          <p:cNvPr id="51" name="左大括号 50">
            <a:extLst>
              <a:ext uri="{FF2B5EF4-FFF2-40B4-BE49-F238E27FC236}">
                <a16:creationId xmlns:a16="http://schemas.microsoft.com/office/drawing/2014/main" id="{A34D4A4C-331B-57F2-C9E8-39EED560B96D}"/>
              </a:ext>
            </a:extLst>
          </p:cNvPr>
          <p:cNvSpPr/>
          <p:nvPr/>
        </p:nvSpPr>
        <p:spPr>
          <a:xfrm>
            <a:off x="6146975" y="5818983"/>
            <a:ext cx="183268" cy="468000"/>
          </a:xfrm>
          <a:prstGeom prst="leftBrace">
            <a:avLst>
              <a:gd name="adj1" fmla="val 34789"/>
              <a:gd name="adj2" fmla="val 50000"/>
            </a:avLst>
          </a:prstGeom>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40B4ED63-D339-7F81-0A87-012E366C4A89}"/>
              </a:ext>
            </a:extLst>
          </p:cNvPr>
          <p:cNvSpPr txBox="1"/>
          <p:nvPr/>
        </p:nvSpPr>
        <p:spPr>
          <a:xfrm>
            <a:off x="5433978" y="5893821"/>
            <a:ext cx="753038" cy="307777"/>
          </a:xfrm>
          <a:prstGeom prst="rect">
            <a:avLst/>
          </a:prstGeom>
          <a:noFill/>
        </p:spPr>
        <p:txBody>
          <a:bodyPr wrap="square" rtlCol="0">
            <a:spAutoFit/>
          </a:bodyPr>
          <a:lstStyle/>
          <a:p>
            <a:pPr algn="r"/>
            <a:r>
              <a:rPr lang="zh-CN" altLang="en-US" sz="1400">
                <a:solidFill>
                  <a:schemeClr val="accent4">
                    <a:lumMod val="75000"/>
                  </a:schemeClr>
                </a:solidFill>
                <a:latin typeface="宋体" panose="02010600030101010101" pitchFamily="2" charset="-122"/>
                <a:ea typeface="宋体" panose="02010600030101010101" pitchFamily="2" charset="-122"/>
              </a:rPr>
              <a:t>增长后</a:t>
            </a:r>
          </a:p>
        </p:txBody>
      </p:sp>
      <p:sp>
        <p:nvSpPr>
          <p:cNvPr id="2" name="文本框 1">
            <a:extLst>
              <a:ext uri="{FF2B5EF4-FFF2-40B4-BE49-F238E27FC236}">
                <a16:creationId xmlns:a16="http://schemas.microsoft.com/office/drawing/2014/main" id="{84B22EB1-1AFC-7537-D0A3-D3E402E1D250}"/>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10/30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2856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3AA3DF83-71D6-4215-C481-7F28B2C53200}"/>
              </a:ext>
            </a:extLst>
          </p:cNvPr>
          <p:cNvGrpSpPr/>
          <p:nvPr/>
        </p:nvGrpSpPr>
        <p:grpSpPr>
          <a:xfrm>
            <a:off x="9587262" y="6427946"/>
            <a:ext cx="2615698" cy="366162"/>
            <a:chOff x="9587262" y="6427946"/>
            <a:chExt cx="2615698" cy="366162"/>
          </a:xfrm>
        </p:grpSpPr>
        <p:sp>
          <p:nvSpPr>
            <p:cNvPr id="22" name="幻灯片编号占位符 5">
              <a:extLst>
                <a:ext uri="{FF2B5EF4-FFF2-40B4-BE49-F238E27FC236}">
                  <a16:creationId xmlns:a16="http://schemas.microsoft.com/office/drawing/2014/main" id="{546DCE76-E467-D9AE-A7E6-EACF33B86ED8}"/>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23" name="图片 22" descr="蓝色.jpg">
              <a:extLst>
                <a:ext uri="{FF2B5EF4-FFF2-40B4-BE49-F238E27FC236}">
                  <a16:creationId xmlns:a16="http://schemas.microsoft.com/office/drawing/2014/main" id="{12FEC439-ED8E-8FA5-64BC-AF7AC2632B13}"/>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4" name="Freeform 18">
            <a:extLst>
              <a:ext uri="{FF2B5EF4-FFF2-40B4-BE49-F238E27FC236}">
                <a16:creationId xmlns:a16="http://schemas.microsoft.com/office/drawing/2014/main" id="{A042F2EC-0E9A-FE52-24AD-5F5BC2E1D6C1}"/>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07EA123-E98F-7130-6C02-C817B5BCEF99}"/>
              </a:ext>
            </a:extLst>
          </p:cNvPr>
          <p:cNvSpPr txBox="1"/>
          <p:nvPr/>
        </p:nvSpPr>
        <p:spPr>
          <a:xfrm>
            <a:off x="543001" y="166281"/>
            <a:ext cx="609237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卷积神经网络的自增长</a:t>
            </a:r>
            <a:r>
              <a:rPr kumimoji="1" lang="en-US" altLang="zh-CN" sz="2400" spc="300">
                <a:solidFill>
                  <a:srgbClr val="025A92"/>
                </a:solidFill>
                <a:latin typeface="微软雅黑" panose="020B0503020204020204" charset="-122"/>
                <a:ea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rPr>
              <a:t>增长框架</a:t>
            </a:r>
            <a:endParaRPr kumimoji="1" lang="zh-CN" altLang="en-US" sz="2400" spc="300" dirty="0">
              <a:solidFill>
                <a:srgbClr val="025A92"/>
              </a:solidFill>
              <a:latin typeface="微软雅黑" panose="020B0503020204020204" charset="-122"/>
              <a:ea typeface="微软雅黑" panose="020B0503020204020204" charset="-122"/>
            </a:endParaRPr>
          </a:p>
        </p:txBody>
      </p:sp>
      <p:grpSp>
        <p:nvGrpSpPr>
          <p:cNvPr id="164" name="组合 163">
            <a:extLst>
              <a:ext uri="{FF2B5EF4-FFF2-40B4-BE49-F238E27FC236}">
                <a16:creationId xmlns:a16="http://schemas.microsoft.com/office/drawing/2014/main" id="{BD039D3B-BF21-BF06-63D3-EC419BDFDE1D}"/>
              </a:ext>
            </a:extLst>
          </p:cNvPr>
          <p:cNvGrpSpPr/>
          <p:nvPr/>
        </p:nvGrpSpPr>
        <p:grpSpPr>
          <a:xfrm>
            <a:off x="771038" y="730965"/>
            <a:ext cx="10649923" cy="5616000"/>
            <a:chOff x="740185" y="827129"/>
            <a:chExt cx="10649923" cy="5732194"/>
          </a:xfrm>
        </p:grpSpPr>
        <p:sp>
          <p:nvSpPr>
            <p:cNvPr id="165" name="箭头: V 形 164">
              <a:extLst>
                <a:ext uri="{FF2B5EF4-FFF2-40B4-BE49-F238E27FC236}">
                  <a16:creationId xmlns:a16="http://schemas.microsoft.com/office/drawing/2014/main" id="{68537C57-4C5A-D6CF-7349-0B95B8B67459}"/>
                </a:ext>
              </a:extLst>
            </p:cNvPr>
            <p:cNvSpPr/>
            <p:nvPr/>
          </p:nvSpPr>
          <p:spPr>
            <a:xfrm>
              <a:off x="881429" y="1196155"/>
              <a:ext cx="10302024" cy="4664786"/>
            </a:xfrm>
            <a:prstGeom prst="chevron">
              <a:avLst>
                <a:gd name="adj" fmla="val 45504"/>
              </a:avLst>
            </a:prstGeom>
            <a:solidFill>
              <a:srgbClr val="ED7D31">
                <a:alpha val="10196"/>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6" name="矩形 165">
              <a:extLst>
                <a:ext uri="{FF2B5EF4-FFF2-40B4-BE49-F238E27FC236}">
                  <a16:creationId xmlns:a16="http://schemas.microsoft.com/office/drawing/2014/main" id="{6A90FD2F-3C0D-7F8C-AAAD-7AF7073232EB}"/>
                </a:ext>
              </a:extLst>
            </p:cNvPr>
            <p:cNvSpPr/>
            <p:nvPr/>
          </p:nvSpPr>
          <p:spPr>
            <a:xfrm>
              <a:off x="740185" y="827129"/>
              <a:ext cx="8337755" cy="5732194"/>
            </a:xfrm>
            <a:prstGeom prst="rect">
              <a:avLst/>
            </a:pr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7" name="矩形 166">
              <a:extLst>
                <a:ext uri="{FF2B5EF4-FFF2-40B4-BE49-F238E27FC236}">
                  <a16:creationId xmlns:a16="http://schemas.microsoft.com/office/drawing/2014/main" id="{372F756C-F37D-BF0C-62BB-214C8E958D13}"/>
                </a:ext>
              </a:extLst>
            </p:cNvPr>
            <p:cNvSpPr/>
            <p:nvPr/>
          </p:nvSpPr>
          <p:spPr>
            <a:xfrm>
              <a:off x="9285646" y="827129"/>
              <a:ext cx="2104462" cy="5732194"/>
            </a:xfrm>
            <a:prstGeom prst="rect">
              <a:avLst/>
            </a:prstGeom>
            <a:noFill/>
            <a:ln w="19050" cap="flat" cmpd="sng" algn="ctr">
              <a:solidFill>
                <a:sysClr val="windowText" lastClr="00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8" name="箭头: 下 167">
              <a:extLst>
                <a:ext uri="{FF2B5EF4-FFF2-40B4-BE49-F238E27FC236}">
                  <a16:creationId xmlns:a16="http://schemas.microsoft.com/office/drawing/2014/main" id="{7CD9A59D-5308-7207-EA8C-1F9B8D672042}"/>
                </a:ext>
              </a:extLst>
            </p:cNvPr>
            <p:cNvSpPr/>
            <p:nvPr/>
          </p:nvSpPr>
          <p:spPr>
            <a:xfrm>
              <a:off x="1141519" y="1019175"/>
              <a:ext cx="1184130" cy="5102942"/>
            </a:xfrm>
            <a:prstGeom prst="downArrow">
              <a:avLst>
                <a:gd name="adj1" fmla="val 50000"/>
                <a:gd name="adj2" fmla="val 16787"/>
              </a:avLst>
            </a:prstGeom>
            <a:solidFill>
              <a:srgbClr val="DEEBF6"/>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9" name="矩形: 圆角 168">
              <a:extLst>
                <a:ext uri="{FF2B5EF4-FFF2-40B4-BE49-F238E27FC236}">
                  <a16:creationId xmlns:a16="http://schemas.microsoft.com/office/drawing/2014/main" id="{802CA001-9377-66F2-5BE1-C09B106FB3D4}"/>
                </a:ext>
              </a:extLst>
            </p:cNvPr>
            <p:cNvSpPr/>
            <p:nvPr/>
          </p:nvSpPr>
          <p:spPr>
            <a:xfrm>
              <a:off x="888010" y="1196155"/>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0" name="矩形: 圆角 169">
              <a:extLst>
                <a:ext uri="{FF2B5EF4-FFF2-40B4-BE49-F238E27FC236}">
                  <a16:creationId xmlns:a16="http://schemas.microsoft.com/office/drawing/2014/main" id="{781F0B05-7C67-0DB1-9371-105A1CBAC85D}"/>
                </a:ext>
              </a:extLst>
            </p:cNvPr>
            <p:cNvSpPr/>
            <p:nvPr/>
          </p:nvSpPr>
          <p:spPr>
            <a:xfrm>
              <a:off x="888010" y="2833223"/>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1" name="矩形: 圆角 170">
              <a:extLst>
                <a:ext uri="{FF2B5EF4-FFF2-40B4-BE49-F238E27FC236}">
                  <a16:creationId xmlns:a16="http://schemas.microsoft.com/office/drawing/2014/main" id="{CD8E8F3E-FACB-A01E-7561-9E6334808C71}"/>
                </a:ext>
              </a:extLst>
            </p:cNvPr>
            <p:cNvSpPr/>
            <p:nvPr/>
          </p:nvSpPr>
          <p:spPr>
            <a:xfrm>
              <a:off x="888010" y="4607950"/>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72" name="文本框 171">
              <a:extLst>
                <a:ext uri="{FF2B5EF4-FFF2-40B4-BE49-F238E27FC236}">
                  <a16:creationId xmlns:a16="http://schemas.microsoft.com/office/drawing/2014/main" id="{74A76ABE-F407-1FC1-D432-B5EA03009844}"/>
                </a:ext>
              </a:extLst>
            </p:cNvPr>
            <p:cNvSpPr txBox="1"/>
            <p:nvPr/>
          </p:nvSpPr>
          <p:spPr>
            <a:xfrm>
              <a:off x="1405984" y="828140"/>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输入</a:t>
              </a:r>
            </a:p>
          </p:txBody>
        </p:sp>
        <p:sp>
          <p:nvSpPr>
            <p:cNvPr id="173" name="流程图: 手动操作 172">
              <a:extLst>
                <a:ext uri="{FF2B5EF4-FFF2-40B4-BE49-F238E27FC236}">
                  <a16:creationId xmlns:a16="http://schemas.microsoft.com/office/drawing/2014/main" id="{D1921DFF-7516-FE87-F40B-5182D711DDF0}"/>
                </a:ext>
              </a:extLst>
            </p:cNvPr>
            <p:cNvSpPr/>
            <p:nvPr/>
          </p:nvSpPr>
          <p:spPr>
            <a:xfrm>
              <a:off x="888010" y="2540266"/>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174" name="文本框 173">
              <a:extLst>
                <a:ext uri="{FF2B5EF4-FFF2-40B4-BE49-F238E27FC236}">
                  <a16:creationId xmlns:a16="http://schemas.microsoft.com/office/drawing/2014/main" id="{FB62E6BF-C4D5-A8DC-BFD7-09946FD80817}"/>
                </a:ext>
              </a:extLst>
            </p:cNvPr>
            <p:cNvSpPr txBox="1"/>
            <p:nvPr/>
          </p:nvSpPr>
          <p:spPr>
            <a:xfrm>
              <a:off x="1393642" y="5842447"/>
              <a:ext cx="646331"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输出</a:t>
              </a:r>
            </a:p>
          </p:txBody>
        </p:sp>
        <p:sp>
          <p:nvSpPr>
            <p:cNvPr id="175" name="文本框 174">
              <a:extLst>
                <a:ext uri="{FF2B5EF4-FFF2-40B4-BE49-F238E27FC236}">
                  <a16:creationId xmlns:a16="http://schemas.microsoft.com/office/drawing/2014/main" id="{AEBAB42F-36CF-D994-E3E4-842FF13B89F2}"/>
                </a:ext>
              </a:extLst>
            </p:cNvPr>
            <p:cNvSpPr txBox="1"/>
            <p:nvPr/>
          </p:nvSpPr>
          <p:spPr>
            <a:xfrm>
              <a:off x="1384771" y="4223333"/>
              <a:ext cx="6976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a:t>
              </a:r>
              <a:endParaRPr kumimoji="0" lang="zh-CN" altLang="en-US"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76" name="文本框 175">
              <a:extLst>
                <a:ext uri="{FF2B5EF4-FFF2-40B4-BE49-F238E27FC236}">
                  <a16:creationId xmlns:a16="http://schemas.microsoft.com/office/drawing/2014/main" id="{40882DAD-1680-CB3D-573F-56D44A1AF6A5}"/>
                </a:ext>
              </a:extLst>
            </p:cNvPr>
            <p:cNvSpPr txBox="1"/>
            <p:nvPr/>
          </p:nvSpPr>
          <p:spPr>
            <a:xfrm>
              <a:off x="1158265" y="6189991"/>
              <a:ext cx="11079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初始模型</a:t>
              </a:r>
            </a:p>
          </p:txBody>
        </p:sp>
        <p:sp>
          <p:nvSpPr>
            <p:cNvPr id="177" name="文本框 176">
              <a:extLst>
                <a:ext uri="{FF2B5EF4-FFF2-40B4-BE49-F238E27FC236}">
                  <a16:creationId xmlns:a16="http://schemas.microsoft.com/office/drawing/2014/main" id="{C0D332A6-7A9A-FEE9-CA74-CBE347FA51B7}"/>
                </a:ext>
              </a:extLst>
            </p:cNvPr>
            <p:cNvSpPr txBox="1"/>
            <p:nvPr/>
          </p:nvSpPr>
          <p:spPr>
            <a:xfrm>
              <a:off x="1849642" y="1196155"/>
              <a:ext cx="736099"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Block-1</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78" name="文本框 177">
              <a:extLst>
                <a:ext uri="{FF2B5EF4-FFF2-40B4-BE49-F238E27FC236}">
                  <a16:creationId xmlns:a16="http://schemas.microsoft.com/office/drawing/2014/main" id="{8CCC2512-3FE1-559E-2109-67DBB31BF1D1}"/>
                </a:ext>
              </a:extLst>
            </p:cNvPr>
            <p:cNvSpPr txBox="1"/>
            <p:nvPr/>
          </p:nvSpPr>
          <p:spPr>
            <a:xfrm>
              <a:off x="1849642" y="2850306"/>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Block-2</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79" name="文本框 178">
              <a:extLst>
                <a:ext uri="{FF2B5EF4-FFF2-40B4-BE49-F238E27FC236}">
                  <a16:creationId xmlns:a16="http://schemas.microsoft.com/office/drawing/2014/main" id="{7410D851-CAA5-D7CA-5F98-CC0FE7888E6B}"/>
                </a:ext>
              </a:extLst>
            </p:cNvPr>
            <p:cNvSpPr txBox="1"/>
            <p:nvPr/>
          </p:nvSpPr>
          <p:spPr>
            <a:xfrm>
              <a:off x="1849642" y="4604421"/>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Block-n</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80" name="箭头: 下 179">
              <a:extLst>
                <a:ext uri="{FF2B5EF4-FFF2-40B4-BE49-F238E27FC236}">
                  <a16:creationId xmlns:a16="http://schemas.microsoft.com/office/drawing/2014/main" id="{824DD838-236D-92B3-FCC6-71C781B1D5A1}"/>
                </a:ext>
              </a:extLst>
            </p:cNvPr>
            <p:cNvSpPr/>
            <p:nvPr/>
          </p:nvSpPr>
          <p:spPr>
            <a:xfrm>
              <a:off x="3232006" y="1019175"/>
              <a:ext cx="1184130" cy="5102942"/>
            </a:xfrm>
            <a:prstGeom prst="downArrow">
              <a:avLst>
                <a:gd name="adj1" fmla="val 50000"/>
                <a:gd name="adj2" fmla="val 16787"/>
              </a:avLst>
            </a:prstGeom>
            <a:solidFill>
              <a:srgbClr val="DEEBF6"/>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1" name="矩形: 圆角 180">
              <a:extLst>
                <a:ext uri="{FF2B5EF4-FFF2-40B4-BE49-F238E27FC236}">
                  <a16:creationId xmlns:a16="http://schemas.microsoft.com/office/drawing/2014/main" id="{E7689DF4-CBA7-ED06-C007-142F40715CCD}"/>
                </a:ext>
              </a:extLst>
            </p:cNvPr>
            <p:cNvSpPr/>
            <p:nvPr/>
          </p:nvSpPr>
          <p:spPr>
            <a:xfrm>
              <a:off x="2978497" y="1196155"/>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2" name="矩形: 圆角 181">
              <a:extLst>
                <a:ext uri="{FF2B5EF4-FFF2-40B4-BE49-F238E27FC236}">
                  <a16:creationId xmlns:a16="http://schemas.microsoft.com/office/drawing/2014/main" id="{B7DB8B2A-83F5-7D39-B9D3-64E9E6089706}"/>
                </a:ext>
              </a:extLst>
            </p:cNvPr>
            <p:cNvSpPr/>
            <p:nvPr/>
          </p:nvSpPr>
          <p:spPr>
            <a:xfrm>
              <a:off x="2978497" y="2833223"/>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3" name="矩形: 圆角 182">
              <a:extLst>
                <a:ext uri="{FF2B5EF4-FFF2-40B4-BE49-F238E27FC236}">
                  <a16:creationId xmlns:a16="http://schemas.microsoft.com/office/drawing/2014/main" id="{C6DB0BC8-AEA2-573E-DEAB-156A2D3D826E}"/>
                </a:ext>
              </a:extLst>
            </p:cNvPr>
            <p:cNvSpPr/>
            <p:nvPr/>
          </p:nvSpPr>
          <p:spPr>
            <a:xfrm>
              <a:off x="2978497" y="4607950"/>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84" name="文本框 183">
              <a:extLst>
                <a:ext uri="{FF2B5EF4-FFF2-40B4-BE49-F238E27FC236}">
                  <a16:creationId xmlns:a16="http://schemas.microsoft.com/office/drawing/2014/main" id="{C0D0D8FD-D481-DB3A-FA96-F6C5F5F078D1}"/>
                </a:ext>
              </a:extLst>
            </p:cNvPr>
            <p:cNvSpPr txBox="1"/>
            <p:nvPr/>
          </p:nvSpPr>
          <p:spPr>
            <a:xfrm>
              <a:off x="3475258" y="4223333"/>
              <a:ext cx="6976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a:t>
              </a:r>
              <a:endParaRPr kumimoji="0" lang="zh-CN" altLang="en-US"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85" name="文本框 184">
              <a:extLst>
                <a:ext uri="{FF2B5EF4-FFF2-40B4-BE49-F238E27FC236}">
                  <a16:creationId xmlns:a16="http://schemas.microsoft.com/office/drawing/2014/main" id="{668ABC0D-7011-F969-20BC-C86BD68CB3E4}"/>
                </a:ext>
              </a:extLst>
            </p:cNvPr>
            <p:cNvSpPr txBox="1"/>
            <p:nvPr/>
          </p:nvSpPr>
          <p:spPr>
            <a:xfrm>
              <a:off x="3257141" y="6189991"/>
              <a:ext cx="11079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深度增长</a:t>
              </a:r>
            </a:p>
          </p:txBody>
        </p:sp>
        <p:sp>
          <p:nvSpPr>
            <p:cNvPr id="186" name="文本框 185">
              <a:extLst>
                <a:ext uri="{FF2B5EF4-FFF2-40B4-BE49-F238E27FC236}">
                  <a16:creationId xmlns:a16="http://schemas.microsoft.com/office/drawing/2014/main" id="{97F425DA-E1C6-1A7F-3BDD-B25F457F8069}"/>
                </a:ext>
              </a:extLst>
            </p:cNvPr>
            <p:cNvSpPr txBox="1"/>
            <p:nvPr/>
          </p:nvSpPr>
          <p:spPr>
            <a:xfrm>
              <a:off x="3940129" y="1196155"/>
              <a:ext cx="736099"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Block-1</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87" name="文本框 186">
              <a:extLst>
                <a:ext uri="{FF2B5EF4-FFF2-40B4-BE49-F238E27FC236}">
                  <a16:creationId xmlns:a16="http://schemas.microsoft.com/office/drawing/2014/main" id="{34AB3A07-4D0B-C8D7-8214-62BA57CA912C}"/>
                </a:ext>
              </a:extLst>
            </p:cNvPr>
            <p:cNvSpPr txBox="1"/>
            <p:nvPr/>
          </p:nvSpPr>
          <p:spPr>
            <a:xfrm>
              <a:off x="3940129" y="2850306"/>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Block-2</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88" name="文本框 187">
              <a:extLst>
                <a:ext uri="{FF2B5EF4-FFF2-40B4-BE49-F238E27FC236}">
                  <a16:creationId xmlns:a16="http://schemas.microsoft.com/office/drawing/2014/main" id="{0A318008-2289-3A7C-F0D7-653792745844}"/>
                </a:ext>
              </a:extLst>
            </p:cNvPr>
            <p:cNvSpPr txBox="1"/>
            <p:nvPr/>
          </p:nvSpPr>
          <p:spPr>
            <a:xfrm>
              <a:off x="3940129" y="4604421"/>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Block-n</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89" name="矩形 188">
              <a:extLst>
                <a:ext uri="{FF2B5EF4-FFF2-40B4-BE49-F238E27FC236}">
                  <a16:creationId xmlns:a16="http://schemas.microsoft.com/office/drawing/2014/main" id="{80AFE12E-2BDC-48D9-9C92-C3DCCEDAB67C}"/>
                </a:ext>
              </a:extLst>
            </p:cNvPr>
            <p:cNvSpPr/>
            <p:nvPr/>
          </p:nvSpPr>
          <p:spPr>
            <a:xfrm>
              <a:off x="3332457" y="3275674"/>
              <a:ext cx="983226" cy="383458"/>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 × K</a:t>
              </a: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190" name="箭头: 下 189">
              <a:extLst>
                <a:ext uri="{FF2B5EF4-FFF2-40B4-BE49-F238E27FC236}">
                  <a16:creationId xmlns:a16="http://schemas.microsoft.com/office/drawing/2014/main" id="{82DA4BE6-00A2-AFB9-DE84-6D618E0BCAB0}"/>
                </a:ext>
              </a:extLst>
            </p:cNvPr>
            <p:cNvSpPr/>
            <p:nvPr/>
          </p:nvSpPr>
          <p:spPr>
            <a:xfrm>
              <a:off x="5346217" y="1019175"/>
              <a:ext cx="1184130" cy="5102942"/>
            </a:xfrm>
            <a:prstGeom prst="downArrow">
              <a:avLst>
                <a:gd name="adj1" fmla="val 50000"/>
                <a:gd name="adj2" fmla="val 16787"/>
              </a:avLst>
            </a:prstGeom>
            <a:solidFill>
              <a:srgbClr val="DEEBF6"/>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1" name="矩形: 圆角 190">
              <a:extLst>
                <a:ext uri="{FF2B5EF4-FFF2-40B4-BE49-F238E27FC236}">
                  <a16:creationId xmlns:a16="http://schemas.microsoft.com/office/drawing/2014/main" id="{59266C62-02D6-4853-4BCC-5F4A9EC2DDF3}"/>
                </a:ext>
              </a:extLst>
            </p:cNvPr>
            <p:cNvSpPr/>
            <p:nvPr/>
          </p:nvSpPr>
          <p:spPr>
            <a:xfrm>
              <a:off x="5092708" y="1196155"/>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2" name="矩形: 圆角 191">
              <a:extLst>
                <a:ext uri="{FF2B5EF4-FFF2-40B4-BE49-F238E27FC236}">
                  <a16:creationId xmlns:a16="http://schemas.microsoft.com/office/drawing/2014/main" id="{D88B62F5-8065-CA7C-C511-77BA11F278EB}"/>
                </a:ext>
              </a:extLst>
            </p:cNvPr>
            <p:cNvSpPr/>
            <p:nvPr/>
          </p:nvSpPr>
          <p:spPr>
            <a:xfrm>
              <a:off x="5092708" y="2833223"/>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3" name="矩形: 圆角 192">
              <a:extLst>
                <a:ext uri="{FF2B5EF4-FFF2-40B4-BE49-F238E27FC236}">
                  <a16:creationId xmlns:a16="http://schemas.microsoft.com/office/drawing/2014/main" id="{5849AC71-2EE8-77EF-1767-DC52041724BB}"/>
                </a:ext>
              </a:extLst>
            </p:cNvPr>
            <p:cNvSpPr/>
            <p:nvPr/>
          </p:nvSpPr>
          <p:spPr>
            <a:xfrm>
              <a:off x="5092708" y="4607950"/>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94" name="文本框 193">
              <a:extLst>
                <a:ext uri="{FF2B5EF4-FFF2-40B4-BE49-F238E27FC236}">
                  <a16:creationId xmlns:a16="http://schemas.microsoft.com/office/drawing/2014/main" id="{5FD356DE-9B15-B590-8B1B-3DD49B9C1136}"/>
                </a:ext>
              </a:extLst>
            </p:cNvPr>
            <p:cNvSpPr txBox="1"/>
            <p:nvPr/>
          </p:nvSpPr>
          <p:spPr>
            <a:xfrm>
              <a:off x="5589469" y="4223333"/>
              <a:ext cx="6976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a:t>
              </a:r>
              <a:endParaRPr kumimoji="0" lang="zh-CN" altLang="en-US"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95" name="文本框 194">
              <a:extLst>
                <a:ext uri="{FF2B5EF4-FFF2-40B4-BE49-F238E27FC236}">
                  <a16:creationId xmlns:a16="http://schemas.microsoft.com/office/drawing/2014/main" id="{5163AD2A-26D2-ED76-4DF0-750C172BD648}"/>
                </a:ext>
              </a:extLst>
            </p:cNvPr>
            <p:cNvSpPr txBox="1"/>
            <p:nvPr/>
          </p:nvSpPr>
          <p:spPr>
            <a:xfrm>
              <a:off x="5373062" y="6189991"/>
              <a:ext cx="11079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宽度增长</a:t>
              </a:r>
            </a:p>
          </p:txBody>
        </p:sp>
        <p:sp>
          <p:nvSpPr>
            <p:cNvPr id="196" name="文本框 195">
              <a:extLst>
                <a:ext uri="{FF2B5EF4-FFF2-40B4-BE49-F238E27FC236}">
                  <a16:creationId xmlns:a16="http://schemas.microsoft.com/office/drawing/2014/main" id="{B7120A9F-BABD-AAE0-D3E9-E01FC787A3F0}"/>
                </a:ext>
              </a:extLst>
            </p:cNvPr>
            <p:cNvSpPr txBox="1"/>
            <p:nvPr/>
          </p:nvSpPr>
          <p:spPr>
            <a:xfrm>
              <a:off x="6039272" y="1196155"/>
              <a:ext cx="736099"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Block-1</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97" name="文本框 196">
              <a:extLst>
                <a:ext uri="{FF2B5EF4-FFF2-40B4-BE49-F238E27FC236}">
                  <a16:creationId xmlns:a16="http://schemas.microsoft.com/office/drawing/2014/main" id="{51FED5D4-92E5-5304-F839-4E550D5313AF}"/>
                </a:ext>
              </a:extLst>
            </p:cNvPr>
            <p:cNvSpPr txBox="1"/>
            <p:nvPr/>
          </p:nvSpPr>
          <p:spPr>
            <a:xfrm>
              <a:off x="6039272" y="2850306"/>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Block-2</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98" name="文本框 197">
              <a:extLst>
                <a:ext uri="{FF2B5EF4-FFF2-40B4-BE49-F238E27FC236}">
                  <a16:creationId xmlns:a16="http://schemas.microsoft.com/office/drawing/2014/main" id="{983E28C7-3BBF-BDBD-6ABD-2069D42BB647}"/>
                </a:ext>
              </a:extLst>
            </p:cNvPr>
            <p:cNvSpPr txBox="1"/>
            <p:nvPr/>
          </p:nvSpPr>
          <p:spPr>
            <a:xfrm>
              <a:off x="6039272" y="4604421"/>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Block-n</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199" name="矩形 198">
              <a:extLst>
                <a:ext uri="{FF2B5EF4-FFF2-40B4-BE49-F238E27FC236}">
                  <a16:creationId xmlns:a16="http://schemas.microsoft.com/office/drawing/2014/main" id="{AFFE4338-0BEE-34B6-EBB8-2D060527539B}"/>
                </a:ext>
              </a:extLst>
            </p:cNvPr>
            <p:cNvSpPr/>
            <p:nvPr/>
          </p:nvSpPr>
          <p:spPr>
            <a:xfrm>
              <a:off x="5570233" y="1638606"/>
              <a:ext cx="736099" cy="383458"/>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 × K</a:t>
              </a: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0" name="矩形 199">
              <a:extLst>
                <a:ext uri="{FF2B5EF4-FFF2-40B4-BE49-F238E27FC236}">
                  <a16:creationId xmlns:a16="http://schemas.microsoft.com/office/drawing/2014/main" id="{0BE2AA17-C1F4-81A1-6107-FE7013F76E8A}"/>
                </a:ext>
              </a:extLst>
            </p:cNvPr>
            <p:cNvSpPr/>
            <p:nvPr/>
          </p:nvSpPr>
          <p:spPr>
            <a:xfrm>
              <a:off x="5272038" y="5050463"/>
              <a:ext cx="1332488" cy="383458"/>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 × K</a:t>
              </a: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nvGrpSpPr>
            <p:cNvPr id="201" name="组合 200">
              <a:extLst>
                <a:ext uri="{FF2B5EF4-FFF2-40B4-BE49-F238E27FC236}">
                  <a16:creationId xmlns:a16="http://schemas.microsoft.com/office/drawing/2014/main" id="{82FE72F3-A6AA-50A0-7D57-875095A9448D}"/>
                </a:ext>
              </a:extLst>
            </p:cNvPr>
            <p:cNvGrpSpPr/>
            <p:nvPr/>
          </p:nvGrpSpPr>
          <p:grpSpPr>
            <a:xfrm>
              <a:off x="5126435" y="3107541"/>
              <a:ext cx="1623695" cy="889209"/>
              <a:chOff x="9339724" y="2440731"/>
              <a:chExt cx="1623695" cy="889209"/>
            </a:xfrm>
          </p:grpSpPr>
          <p:cxnSp>
            <p:nvCxnSpPr>
              <p:cNvPr id="275" name="直接连接符 274">
                <a:extLst>
                  <a:ext uri="{FF2B5EF4-FFF2-40B4-BE49-F238E27FC236}">
                    <a16:creationId xmlns:a16="http://schemas.microsoft.com/office/drawing/2014/main" id="{35DE83A4-0B5E-A72F-6763-A63ECB5BF477}"/>
                  </a:ext>
                </a:extLst>
              </p:cNvPr>
              <p:cNvCxnSpPr/>
              <p:nvPr/>
            </p:nvCxnSpPr>
            <p:spPr>
              <a:xfrm>
                <a:off x="10325100" y="2442154"/>
                <a:ext cx="0" cy="882000"/>
              </a:xfrm>
              <a:prstGeom prst="line">
                <a:avLst/>
              </a:prstGeom>
              <a:noFill/>
              <a:ln w="12700" cap="flat" cmpd="sng" algn="ctr">
                <a:solidFill>
                  <a:sysClr val="windowText" lastClr="000000"/>
                </a:solidFill>
                <a:prstDash val="solid"/>
                <a:miter lim="800000"/>
              </a:ln>
              <a:effectLst/>
            </p:spPr>
          </p:cxnSp>
          <p:cxnSp>
            <p:nvCxnSpPr>
              <p:cNvPr id="276" name="直接连接符 275">
                <a:extLst>
                  <a:ext uri="{FF2B5EF4-FFF2-40B4-BE49-F238E27FC236}">
                    <a16:creationId xmlns:a16="http://schemas.microsoft.com/office/drawing/2014/main" id="{8F80EC5E-8A95-8370-819C-DD3D0DD74A67}"/>
                  </a:ext>
                </a:extLst>
              </p:cNvPr>
              <p:cNvCxnSpPr/>
              <p:nvPr/>
            </p:nvCxnSpPr>
            <p:spPr>
              <a:xfrm>
                <a:off x="9921240" y="2442154"/>
                <a:ext cx="0" cy="882000"/>
              </a:xfrm>
              <a:prstGeom prst="line">
                <a:avLst/>
              </a:prstGeom>
              <a:noFill/>
              <a:ln w="12700" cap="flat" cmpd="sng" algn="ctr">
                <a:solidFill>
                  <a:sysClr val="windowText" lastClr="000000"/>
                </a:solidFill>
                <a:prstDash val="solid"/>
                <a:miter lim="800000"/>
              </a:ln>
              <a:effectLst/>
            </p:spPr>
          </p:cxnSp>
          <p:sp>
            <p:nvSpPr>
              <p:cNvPr id="277" name="矩形 276">
                <a:extLst>
                  <a:ext uri="{FF2B5EF4-FFF2-40B4-BE49-F238E27FC236}">
                    <a16:creationId xmlns:a16="http://schemas.microsoft.com/office/drawing/2014/main" id="{5C61A338-55E6-7D57-CCA4-05B3CE62F9AD}"/>
                  </a:ext>
                </a:extLst>
              </p:cNvPr>
              <p:cNvSpPr/>
              <p:nvPr/>
            </p:nvSpPr>
            <p:spPr>
              <a:xfrm>
                <a:off x="9512104" y="2440731"/>
                <a:ext cx="1224000" cy="88920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8" name="矩形 277">
                <a:extLst>
                  <a:ext uri="{FF2B5EF4-FFF2-40B4-BE49-F238E27FC236}">
                    <a16:creationId xmlns:a16="http://schemas.microsoft.com/office/drawing/2014/main" id="{29A6B5E7-2DCE-E203-149C-1846213A0DC5}"/>
                  </a:ext>
                </a:extLst>
              </p:cNvPr>
              <p:cNvSpPr/>
              <p:nvPr/>
            </p:nvSpPr>
            <p:spPr>
              <a:xfrm>
                <a:off x="10563007" y="2629879"/>
                <a:ext cx="360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79" name="矩形 278">
                <a:extLst>
                  <a:ext uri="{FF2B5EF4-FFF2-40B4-BE49-F238E27FC236}">
                    <a16:creationId xmlns:a16="http://schemas.microsoft.com/office/drawing/2014/main" id="{E6F90D2F-938B-0F4D-8E8A-C07819CED8BA}"/>
                  </a:ext>
                </a:extLst>
              </p:cNvPr>
              <p:cNvSpPr/>
              <p:nvPr/>
            </p:nvSpPr>
            <p:spPr>
              <a:xfrm>
                <a:off x="10155246" y="2629879"/>
                <a:ext cx="360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0" name="矩形 279">
                <a:extLst>
                  <a:ext uri="{FF2B5EF4-FFF2-40B4-BE49-F238E27FC236}">
                    <a16:creationId xmlns:a16="http://schemas.microsoft.com/office/drawing/2014/main" id="{787A4A16-A17E-9832-A935-BAEC45F39EE8}"/>
                  </a:ext>
                </a:extLst>
              </p:cNvPr>
              <p:cNvSpPr/>
              <p:nvPr/>
            </p:nvSpPr>
            <p:spPr>
              <a:xfrm>
                <a:off x="10155246" y="3002430"/>
                <a:ext cx="360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BN</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1" name="矩形 280">
                <a:extLst>
                  <a:ext uri="{FF2B5EF4-FFF2-40B4-BE49-F238E27FC236}">
                    <a16:creationId xmlns:a16="http://schemas.microsoft.com/office/drawing/2014/main" id="{C4E30A85-672E-49DF-7DCA-B38593B74122}"/>
                  </a:ext>
                </a:extLst>
              </p:cNvPr>
              <p:cNvSpPr/>
              <p:nvPr/>
            </p:nvSpPr>
            <p:spPr>
              <a:xfrm>
                <a:off x="9747485" y="2629879"/>
                <a:ext cx="360000" cy="216000"/>
              </a:xfrm>
              <a:prstGeom prst="rect">
                <a:avLst/>
              </a:prstGeom>
              <a:solidFill>
                <a:srgbClr val="FF9999"/>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2" name="矩形 281">
                <a:extLst>
                  <a:ext uri="{FF2B5EF4-FFF2-40B4-BE49-F238E27FC236}">
                    <a16:creationId xmlns:a16="http://schemas.microsoft.com/office/drawing/2014/main" id="{B39493F5-708E-BEC1-3419-BF05BDF7D442}"/>
                  </a:ext>
                </a:extLst>
              </p:cNvPr>
              <p:cNvSpPr/>
              <p:nvPr/>
            </p:nvSpPr>
            <p:spPr>
              <a:xfrm>
                <a:off x="10563007" y="3002430"/>
                <a:ext cx="360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BN</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3" name="矩形 282">
                <a:extLst>
                  <a:ext uri="{FF2B5EF4-FFF2-40B4-BE49-F238E27FC236}">
                    <a16:creationId xmlns:a16="http://schemas.microsoft.com/office/drawing/2014/main" id="{EB9CBDBB-2388-A6F2-4D2C-72A36BA85C99}"/>
                  </a:ext>
                </a:extLst>
              </p:cNvPr>
              <p:cNvSpPr/>
              <p:nvPr/>
            </p:nvSpPr>
            <p:spPr>
              <a:xfrm>
                <a:off x="9339724" y="3002430"/>
                <a:ext cx="360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BN</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4" name="矩形 283">
                <a:extLst>
                  <a:ext uri="{FF2B5EF4-FFF2-40B4-BE49-F238E27FC236}">
                    <a16:creationId xmlns:a16="http://schemas.microsoft.com/office/drawing/2014/main" id="{582CEBEB-F6FA-4AED-9760-022DAF298D7B}"/>
                  </a:ext>
                </a:extLst>
              </p:cNvPr>
              <p:cNvSpPr/>
              <p:nvPr/>
            </p:nvSpPr>
            <p:spPr>
              <a:xfrm>
                <a:off x="9747485" y="3002430"/>
                <a:ext cx="360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BN</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85" name="文本框 284">
                <a:extLst>
                  <a:ext uri="{FF2B5EF4-FFF2-40B4-BE49-F238E27FC236}">
                    <a16:creationId xmlns:a16="http://schemas.microsoft.com/office/drawing/2014/main" id="{B45C8C7F-7A08-6904-DA69-2B35A548AF74}"/>
                  </a:ext>
                </a:extLst>
              </p:cNvPr>
              <p:cNvSpPr txBox="1"/>
              <p:nvPr/>
            </p:nvSpPr>
            <p:spPr>
              <a:xfrm>
                <a:off x="9712662" y="2612258"/>
                <a:ext cx="418704"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Pool</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86" name="文本框 285">
                <a:extLst>
                  <a:ext uri="{FF2B5EF4-FFF2-40B4-BE49-F238E27FC236}">
                    <a16:creationId xmlns:a16="http://schemas.microsoft.com/office/drawing/2014/main" id="{14EF678B-76AA-E1DF-8A58-5AD6D56DB6CB}"/>
                  </a:ext>
                </a:extLst>
              </p:cNvPr>
              <p:cNvSpPr txBox="1"/>
              <p:nvPr/>
            </p:nvSpPr>
            <p:spPr>
              <a:xfrm>
                <a:off x="10120027" y="2612258"/>
                <a:ext cx="426720"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K×1</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87" name="文本框 286">
                <a:extLst>
                  <a:ext uri="{FF2B5EF4-FFF2-40B4-BE49-F238E27FC236}">
                    <a16:creationId xmlns:a16="http://schemas.microsoft.com/office/drawing/2014/main" id="{C16E60EF-99DE-81BF-0262-F3E86D48E3F5}"/>
                  </a:ext>
                </a:extLst>
              </p:cNvPr>
              <p:cNvSpPr txBox="1"/>
              <p:nvPr/>
            </p:nvSpPr>
            <p:spPr>
              <a:xfrm>
                <a:off x="10507845" y="2611523"/>
                <a:ext cx="455574"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K×K</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202" name="箭头: 下 201">
              <a:extLst>
                <a:ext uri="{FF2B5EF4-FFF2-40B4-BE49-F238E27FC236}">
                  <a16:creationId xmlns:a16="http://schemas.microsoft.com/office/drawing/2014/main" id="{233365C5-E62A-6CC5-BB7F-A3518A8224E2}"/>
                </a:ext>
              </a:extLst>
            </p:cNvPr>
            <p:cNvSpPr/>
            <p:nvPr/>
          </p:nvSpPr>
          <p:spPr>
            <a:xfrm>
              <a:off x="7445190" y="1019175"/>
              <a:ext cx="1184130" cy="5102942"/>
            </a:xfrm>
            <a:prstGeom prst="downArrow">
              <a:avLst>
                <a:gd name="adj1" fmla="val 50000"/>
                <a:gd name="adj2" fmla="val 16787"/>
              </a:avLst>
            </a:prstGeom>
            <a:solidFill>
              <a:srgbClr val="DEEBF6"/>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3" name="矩形: 圆角 202">
              <a:extLst>
                <a:ext uri="{FF2B5EF4-FFF2-40B4-BE49-F238E27FC236}">
                  <a16:creationId xmlns:a16="http://schemas.microsoft.com/office/drawing/2014/main" id="{C515FC08-9224-7AB8-838A-5EACC4F04128}"/>
                </a:ext>
              </a:extLst>
            </p:cNvPr>
            <p:cNvSpPr/>
            <p:nvPr/>
          </p:nvSpPr>
          <p:spPr>
            <a:xfrm>
              <a:off x="7191681" y="1196155"/>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4" name="矩形: 圆角 203">
              <a:extLst>
                <a:ext uri="{FF2B5EF4-FFF2-40B4-BE49-F238E27FC236}">
                  <a16:creationId xmlns:a16="http://schemas.microsoft.com/office/drawing/2014/main" id="{C0FA6B69-6B40-D1E3-2805-A45A01B2A432}"/>
                </a:ext>
              </a:extLst>
            </p:cNvPr>
            <p:cNvSpPr/>
            <p:nvPr/>
          </p:nvSpPr>
          <p:spPr>
            <a:xfrm>
              <a:off x="7191681" y="2833223"/>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5" name="矩形: 圆角 204">
              <a:extLst>
                <a:ext uri="{FF2B5EF4-FFF2-40B4-BE49-F238E27FC236}">
                  <a16:creationId xmlns:a16="http://schemas.microsoft.com/office/drawing/2014/main" id="{77712152-867B-D8B7-DDBD-C28CB03CC91A}"/>
                </a:ext>
              </a:extLst>
            </p:cNvPr>
            <p:cNvSpPr/>
            <p:nvPr/>
          </p:nvSpPr>
          <p:spPr>
            <a:xfrm>
              <a:off x="7191681" y="4607950"/>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06" name="文本框 205">
              <a:extLst>
                <a:ext uri="{FF2B5EF4-FFF2-40B4-BE49-F238E27FC236}">
                  <a16:creationId xmlns:a16="http://schemas.microsoft.com/office/drawing/2014/main" id="{0E0B2129-02B0-6A00-F8A1-AC47C5EC02AC}"/>
                </a:ext>
              </a:extLst>
            </p:cNvPr>
            <p:cNvSpPr txBox="1"/>
            <p:nvPr/>
          </p:nvSpPr>
          <p:spPr>
            <a:xfrm>
              <a:off x="7688442" y="4223333"/>
              <a:ext cx="6976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a:t>
              </a:r>
              <a:endParaRPr kumimoji="0" lang="zh-CN" altLang="en-US"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207" name="文本框 206">
              <a:extLst>
                <a:ext uri="{FF2B5EF4-FFF2-40B4-BE49-F238E27FC236}">
                  <a16:creationId xmlns:a16="http://schemas.microsoft.com/office/drawing/2014/main" id="{C5C8E001-EFF5-A4EE-20F4-FD3958619255}"/>
                </a:ext>
              </a:extLst>
            </p:cNvPr>
            <p:cNvSpPr txBox="1"/>
            <p:nvPr/>
          </p:nvSpPr>
          <p:spPr>
            <a:xfrm>
              <a:off x="7375161" y="6189991"/>
              <a:ext cx="133882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增长后模型</a:t>
              </a:r>
            </a:p>
          </p:txBody>
        </p:sp>
        <p:sp>
          <p:nvSpPr>
            <p:cNvPr id="208" name="文本框 207">
              <a:extLst>
                <a:ext uri="{FF2B5EF4-FFF2-40B4-BE49-F238E27FC236}">
                  <a16:creationId xmlns:a16="http://schemas.microsoft.com/office/drawing/2014/main" id="{745571A3-9C36-884D-0650-8238BCD74B0E}"/>
                </a:ext>
              </a:extLst>
            </p:cNvPr>
            <p:cNvSpPr txBox="1"/>
            <p:nvPr/>
          </p:nvSpPr>
          <p:spPr>
            <a:xfrm>
              <a:off x="8156604" y="1196155"/>
              <a:ext cx="736099"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Block-1</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209" name="文本框 208">
              <a:extLst>
                <a:ext uri="{FF2B5EF4-FFF2-40B4-BE49-F238E27FC236}">
                  <a16:creationId xmlns:a16="http://schemas.microsoft.com/office/drawing/2014/main" id="{11134BA1-D267-A6A1-26E7-2C8E50EF0AB4}"/>
                </a:ext>
              </a:extLst>
            </p:cNvPr>
            <p:cNvSpPr txBox="1"/>
            <p:nvPr/>
          </p:nvSpPr>
          <p:spPr>
            <a:xfrm>
              <a:off x="8156604" y="2850306"/>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Block-2</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210" name="文本框 209">
              <a:extLst>
                <a:ext uri="{FF2B5EF4-FFF2-40B4-BE49-F238E27FC236}">
                  <a16:creationId xmlns:a16="http://schemas.microsoft.com/office/drawing/2014/main" id="{5D39D260-818D-7082-6067-E95389E1D63E}"/>
                </a:ext>
              </a:extLst>
            </p:cNvPr>
            <p:cNvSpPr txBox="1"/>
            <p:nvPr/>
          </p:nvSpPr>
          <p:spPr>
            <a:xfrm>
              <a:off x="8156604" y="4604421"/>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Block-n</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grpSp>
          <p:nvGrpSpPr>
            <p:cNvPr id="211" name="组合 210">
              <a:extLst>
                <a:ext uri="{FF2B5EF4-FFF2-40B4-BE49-F238E27FC236}">
                  <a16:creationId xmlns:a16="http://schemas.microsoft.com/office/drawing/2014/main" id="{4AB55A7D-DA13-D90C-C68F-D1656FABD8A0}"/>
                </a:ext>
              </a:extLst>
            </p:cNvPr>
            <p:cNvGrpSpPr/>
            <p:nvPr/>
          </p:nvGrpSpPr>
          <p:grpSpPr>
            <a:xfrm>
              <a:off x="7439246" y="3124828"/>
              <a:ext cx="1196019" cy="889209"/>
              <a:chOff x="9316621" y="2143242"/>
              <a:chExt cx="1196019" cy="889209"/>
            </a:xfrm>
          </p:grpSpPr>
          <p:cxnSp>
            <p:nvCxnSpPr>
              <p:cNvPr id="265" name="直接连接符 264">
                <a:extLst>
                  <a:ext uri="{FF2B5EF4-FFF2-40B4-BE49-F238E27FC236}">
                    <a16:creationId xmlns:a16="http://schemas.microsoft.com/office/drawing/2014/main" id="{0A2E2280-0BC4-1C44-77D0-17BB0F63A6F4}"/>
                  </a:ext>
                </a:extLst>
              </p:cNvPr>
              <p:cNvCxnSpPr/>
              <p:nvPr/>
            </p:nvCxnSpPr>
            <p:spPr>
              <a:xfrm>
                <a:off x="10084276" y="2144665"/>
                <a:ext cx="0" cy="882000"/>
              </a:xfrm>
              <a:prstGeom prst="line">
                <a:avLst/>
              </a:prstGeom>
              <a:noFill/>
              <a:ln w="12700" cap="flat" cmpd="sng" algn="ctr">
                <a:solidFill>
                  <a:sysClr val="windowText" lastClr="000000"/>
                </a:solidFill>
                <a:prstDash val="solid"/>
                <a:miter lim="800000"/>
              </a:ln>
              <a:effectLst/>
            </p:spPr>
          </p:cxnSp>
          <p:cxnSp>
            <p:nvCxnSpPr>
              <p:cNvPr id="266" name="直接连接符 265">
                <a:extLst>
                  <a:ext uri="{FF2B5EF4-FFF2-40B4-BE49-F238E27FC236}">
                    <a16:creationId xmlns:a16="http://schemas.microsoft.com/office/drawing/2014/main" id="{3DD65F6A-EC8C-3EF3-0ED0-EE530156DF26}"/>
                  </a:ext>
                </a:extLst>
              </p:cNvPr>
              <p:cNvCxnSpPr/>
              <p:nvPr/>
            </p:nvCxnSpPr>
            <p:spPr>
              <a:xfrm>
                <a:off x="9762059" y="2144665"/>
                <a:ext cx="0" cy="882000"/>
              </a:xfrm>
              <a:prstGeom prst="line">
                <a:avLst/>
              </a:prstGeom>
              <a:noFill/>
              <a:ln w="12700" cap="flat" cmpd="sng" algn="ctr">
                <a:solidFill>
                  <a:sysClr val="windowText" lastClr="000000"/>
                </a:solidFill>
                <a:prstDash val="solid"/>
                <a:miter lim="800000"/>
              </a:ln>
              <a:effectLst/>
            </p:spPr>
          </p:cxnSp>
          <p:sp>
            <p:nvSpPr>
              <p:cNvPr id="267" name="矩形 266">
                <a:extLst>
                  <a:ext uri="{FF2B5EF4-FFF2-40B4-BE49-F238E27FC236}">
                    <a16:creationId xmlns:a16="http://schemas.microsoft.com/office/drawing/2014/main" id="{5F83CF61-3751-9A99-995E-758D58632166}"/>
                  </a:ext>
                </a:extLst>
              </p:cNvPr>
              <p:cNvSpPr/>
              <p:nvPr/>
            </p:nvSpPr>
            <p:spPr>
              <a:xfrm>
                <a:off x="9434568" y="2143242"/>
                <a:ext cx="961200" cy="88920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68" name="矩形 267">
                <a:extLst>
                  <a:ext uri="{FF2B5EF4-FFF2-40B4-BE49-F238E27FC236}">
                    <a16:creationId xmlns:a16="http://schemas.microsoft.com/office/drawing/2014/main" id="{F027CA9A-1961-E451-A826-C5E888CEF268}"/>
                  </a:ext>
                </a:extLst>
              </p:cNvPr>
              <p:cNvSpPr/>
              <p:nvPr/>
            </p:nvSpPr>
            <p:spPr>
              <a:xfrm>
                <a:off x="10278640" y="2332390"/>
                <a:ext cx="234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69" name="矩形 268">
                <a:extLst>
                  <a:ext uri="{FF2B5EF4-FFF2-40B4-BE49-F238E27FC236}">
                    <a16:creationId xmlns:a16="http://schemas.microsoft.com/office/drawing/2014/main" id="{E307C67B-8242-945E-A9F1-368DDFB02BA3}"/>
                  </a:ext>
                </a:extLst>
              </p:cNvPr>
              <p:cNvSpPr/>
              <p:nvPr/>
            </p:nvSpPr>
            <p:spPr>
              <a:xfrm>
                <a:off x="9963410" y="2332390"/>
                <a:ext cx="234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70" name="矩形 269">
                <a:extLst>
                  <a:ext uri="{FF2B5EF4-FFF2-40B4-BE49-F238E27FC236}">
                    <a16:creationId xmlns:a16="http://schemas.microsoft.com/office/drawing/2014/main" id="{084E9341-C119-713D-1F34-569301673A21}"/>
                  </a:ext>
                </a:extLst>
              </p:cNvPr>
              <p:cNvSpPr/>
              <p:nvPr/>
            </p:nvSpPr>
            <p:spPr>
              <a:xfrm>
                <a:off x="9963410" y="2704941"/>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71" name="矩形 270">
                <a:extLst>
                  <a:ext uri="{FF2B5EF4-FFF2-40B4-BE49-F238E27FC236}">
                    <a16:creationId xmlns:a16="http://schemas.microsoft.com/office/drawing/2014/main" id="{E5BD0EBD-DE6E-22AB-4FDD-814B05B24B6E}"/>
                  </a:ext>
                </a:extLst>
              </p:cNvPr>
              <p:cNvSpPr/>
              <p:nvPr/>
            </p:nvSpPr>
            <p:spPr>
              <a:xfrm>
                <a:off x="9642737" y="2332390"/>
                <a:ext cx="234000" cy="216000"/>
              </a:xfrm>
              <a:prstGeom prst="rect">
                <a:avLst/>
              </a:prstGeom>
              <a:solidFill>
                <a:srgbClr val="FF9999"/>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72" name="矩形 271">
                <a:extLst>
                  <a:ext uri="{FF2B5EF4-FFF2-40B4-BE49-F238E27FC236}">
                    <a16:creationId xmlns:a16="http://schemas.microsoft.com/office/drawing/2014/main" id="{507363B2-53AB-625B-304A-BFE88D0CDFCA}"/>
                  </a:ext>
                </a:extLst>
              </p:cNvPr>
              <p:cNvSpPr/>
              <p:nvPr/>
            </p:nvSpPr>
            <p:spPr>
              <a:xfrm>
                <a:off x="10278640" y="2704941"/>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73" name="矩形 272">
                <a:extLst>
                  <a:ext uri="{FF2B5EF4-FFF2-40B4-BE49-F238E27FC236}">
                    <a16:creationId xmlns:a16="http://schemas.microsoft.com/office/drawing/2014/main" id="{B5694DE3-2BD5-412B-F83E-BDA071A52ADF}"/>
                  </a:ext>
                </a:extLst>
              </p:cNvPr>
              <p:cNvSpPr/>
              <p:nvPr/>
            </p:nvSpPr>
            <p:spPr>
              <a:xfrm>
                <a:off x="9316621" y="2704941"/>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74" name="矩形 273">
                <a:extLst>
                  <a:ext uri="{FF2B5EF4-FFF2-40B4-BE49-F238E27FC236}">
                    <a16:creationId xmlns:a16="http://schemas.microsoft.com/office/drawing/2014/main" id="{2F109444-715D-A53B-75F3-54C5EF8B37FA}"/>
                  </a:ext>
                </a:extLst>
              </p:cNvPr>
              <p:cNvSpPr/>
              <p:nvPr/>
            </p:nvSpPr>
            <p:spPr>
              <a:xfrm>
                <a:off x="9642737" y="2704941"/>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212" name="组合 211">
              <a:extLst>
                <a:ext uri="{FF2B5EF4-FFF2-40B4-BE49-F238E27FC236}">
                  <a16:creationId xmlns:a16="http://schemas.microsoft.com/office/drawing/2014/main" id="{E3DC683E-E09F-7883-4087-7B5A54B08208}"/>
                </a:ext>
              </a:extLst>
            </p:cNvPr>
            <p:cNvGrpSpPr/>
            <p:nvPr/>
          </p:nvGrpSpPr>
          <p:grpSpPr>
            <a:xfrm>
              <a:off x="7281631" y="4887618"/>
              <a:ext cx="1511249" cy="889209"/>
              <a:chOff x="9324234" y="3324659"/>
              <a:chExt cx="1511249" cy="889209"/>
            </a:xfrm>
          </p:grpSpPr>
          <p:cxnSp>
            <p:nvCxnSpPr>
              <p:cNvPr id="252" name="直接连接符 251">
                <a:extLst>
                  <a:ext uri="{FF2B5EF4-FFF2-40B4-BE49-F238E27FC236}">
                    <a16:creationId xmlns:a16="http://schemas.microsoft.com/office/drawing/2014/main" id="{85F3F0B5-DAED-FCD8-B111-F682856E7C34}"/>
                  </a:ext>
                </a:extLst>
              </p:cNvPr>
              <p:cNvCxnSpPr/>
              <p:nvPr/>
            </p:nvCxnSpPr>
            <p:spPr>
              <a:xfrm>
                <a:off x="10407579" y="3326078"/>
                <a:ext cx="0" cy="882000"/>
              </a:xfrm>
              <a:prstGeom prst="line">
                <a:avLst/>
              </a:prstGeom>
              <a:noFill/>
              <a:ln w="12700" cap="flat" cmpd="sng" algn="ctr">
                <a:solidFill>
                  <a:sysClr val="windowText" lastClr="000000"/>
                </a:solidFill>
                <a:prstDash val="solid"/>
                <a:miter lim="800000"/>
              </a:ln>
              <a:effectLst/>
            </p:spPr>
          </p:cxnSp>
          <p:cxnSp>
            <p:nvCxnSpPr>
              <p:cNvPr id="253" name="直接连接符 252">
                <a:extLst>
                  <a:ext uri="{FF2B5EF4-FFF2-40B4-BE49-F238E27FC236}">
                    <a16:creationId xmlns:a16="http://schemas.microsoft.com/office/drawing/2014/main" id="{4C53BC2D-BDB5-D854-BAD1-06B70DBD31A0}"/>
                  </a:ext>
                </a:extLst>
              </p:cNvPr>
              <p:cNvCxnSpPr/>
              <p:nvPr/>
            </p:nvCxnSpPr>
            <p:spPr>
              <a:xfrm>
                <a:off x="10091889" y="3326082"/>
                <a:ext cx="0" cy="882000"/>
              </a:xfrm>
              <a:prstGeom prst="line">
                <a:avLst/>
              </a:prstGeom>
              <a:noFill/>
              <a:ln w="12700" cap="flat" cmpd="sng" algn="ctr">
                <a:solidFill>
                  <a:sysClr val="windowText" lastClr="000000"/>
                </a:solidFill>
                <a:prstDash val="solid"/>
                <a:miter lim="800000"/>
              </a:ln>
              <a:effectLst/>
            </p:spPr>
          </p:cxnSp>
          <p:cxnSp>
            <p:nvCxnSpPr>
              <p:cNvPr id="254" name="直接连接符 253">
                <a:extLst>
                  <a:ext uri="{FF2B5EF4-FFF2-40B4-BE49-F238E27FC236}">
                    <a16:creationId xmlns:a16="http://schemas.microsoft.com/office/drawing/2014/main" id="{3704506D-2B1F-5D7C-CFD8-97BFF82978A6}"/>
                  </a:ext>
                </a:extLst>
              </p:cNvPr>
              <p:cNvCxnSpPr/>
              <p:nvPr/>
            </p:nvCxnSpPr>
            <p:spPr>
              <a:xfrm>
                <a:off x="9769672" y="3326082"/>
                <a:ext cx="0" cy="882000"/>
              </a:xfrm>
              <a:prstGeom prst="line">
                <a:avLst/>
              </a:prstGeom>
              <a:noFill/>
              <a:ln w="12700" cap="flat" cmpd="sng" algn="ctr">
                <a:solidFill>
                  <a:sysClr val="windowText" lastClr="000000"/>
                </a:solidFill>
                <a:prstDash val="solid"/>
                <a:miter lim="800000"/>
              </a:ln>
              <a:effectLst/>
            </p:spPr>
          </p:cxnSp>
          <p:sp>
            <p:nvSpPr>
              <p:cNvPr id="255" name="矩形 254">
                <a:extLst>
                  <a:ext uri="{FF2B5EF4-FFF2-40B4-BE49-F238E27FC236}">
                    <a16:creationId xmlns:a16="http://schemas.microsoft.com/office/drawing/2014/main" id="{DA864F52-946B-7128-8F5B-5B778EA968AC}"/>
                  </a:ext>
                </a:extLst>
              </p:cNvPr>
              <p:cNvSpPr/>
              <p:nvPr/>
            </p:nvSpPr>
            <p:spPr>
              <a:xfrm>
                <a:off x="9442181" y="3324659"/>
                <a:ext cx="1269362" cy="88920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56" name="矩形 255">
                <a:extLst>
                  <a:ext uri="{FF2B5EF4-FFF2-40B4-BE49-F238E27FC236}">
                    <a16:creationId xmlns:a16="http://schemas.microsoft.com/office/drawing/2014/main" id="{4B9FC0A5-14A1-F4C9-97E7-10D0AFC731B7}"/>
                  </a:ext>
                </a:extLst>
              </p:cNvPr>
              <p:cNvSpPr/>
              <p:nvPr/>
            </p:nvSpPr>
            <p:spPr>
              <a:xfrm>
                <a:off x="10286253" y="3513807"/>
                <a:ext cx="234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7" name="矩形 256">
                <a:extLst>
                  <a:ext uri="{FF2B5EF4-FFF2-40B4-BE49-F238E27FC236}">
                    <a16:creationId xmlns:a16="http://schemas.microsoft.com/office/drawing/2014/main" id="{F2CE006C-6A6B-A4E4-E7D2-08411F1D2D1A}"/>
                  </a:ext>
                </a:extLst>
              </p:cNvPr>
              <p:cNvSpPr/>
              <p:nvPr/>
            </p:nvSpPr>
            <p:spPr>
              <a:xfrm>
                <a:off x="9971023" y="3513807"/>
                <a:ext cx="234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8" name="矩形 257">
                <a:extLst>
                  <a:ext uri="{FF2B5EF4-FFF2-40B4-BE49-F238E27FC236}">
                    <a16:creationId xmlns:a16="http://schemas.microsoft.com/office/drawing/2014/main" id="{9C6ACDEE-82B4-B90C-5EDC-10F158BCB88B}"/>
                  </a:ext>
                </a:extLst>
              </p:cNvPr>
              <p:cNvSpPr/>
              <p:nvPr/>
            </p:nvSpPr>
            <p:spPr>
              <a:xfrm>
                <a:off x="9971023" y="3886358"/>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9" name="矩形 258">
                <a:extLst>
                  <a:ext uri="{FF2B5EF4-FFF2-40B4-BE49-F238E27FC236}">
                    <a16:creationId xmlns:a16="http://schemas.microsoft.com/office/drawing/2014/main" id="{0873B5D1-4A17-2B70-326E-1EF9DB1F2751}"/>
                  </a:ext>
                </a:extLst>
              </p:cNvPr>
              <p:cNvSpPr/>
              <p:nvPr/>
            </p:nvSpPr>
            <p:spPr>
              <a:xfrm>
                <a:off x="9650350" y="3513807"/>
                <a:ext cx="234000" cy="216000"/>
              </a:xfrm>
              <a:prstGeom prst="rect">
                <a:avLst/>
              </a:prstGeom>
              <a:solidFill>
                <a:srgbClr val="FF9999"/>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60" name="矩形 259">
                <a:extLst>
                  <a:ext uri="{FF2B5EF4-FFF2-40B4-BE49-F238E27FC236}">
                    <a16:creationId xmlns:a16="http://schemas.microsoft.com/office/drawing/2014/main" id="{01D95F54-A09C-2AF6-2384-158B7774BAC4}"/>
                  </a:ext>
                </a:extLst>
              </p:cNvPr>
              <p:cNvSpPr/>
              <p:nvPr/>
            </p:nvSpPr>
            <p:spPr>
              <a:xfrm>
                <a:off x="10286253" y="3886358"/>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61" name="矩形 260">
                <a:extLst>
                  <a:ext uri="{FF2B5EF4-FFF2-40B4-BE49-F238E27FC236}">
                    <a16:creationId xmlns:a16="http://schemas.microsoft.com/office/drawing/2014/main" id="{C549F572-0709-AD01-B707-8D5672E867E2}"/>
                  </a:ext>
                </a:extLst>
              </p:cNvPr>
              <p:cNvSpPr/>
              <p:nvPr/>
            </p:nvSpPr>
            <p:spPr>
              <a:xfrm>
                <a:off x="9324234" y="3886358"/>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62" name="矩形 261">
                <a:extLst>
                  <a:ext uri="{FF2B5EF4-FFF2-40B4-BE49-F238E27FC236}">
                    <a16:creationId xmlns:a16="http://schemas.microsoft.com/office/drawing/2014/main" id="{8F9C3A22-A845-5EFE-9269-073C6AF55B1C}"/>
                  </a:ext>
                </a:extLst>
              </p:cNvPr>
              <p:cNvSpPr/>
              <p:nvPr/>
            </p:nvSpPr>
            <p:spPr>
              <a:xfrm>
                <a:off x="9650350" y="3886358"/>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63" name="矩形 262">
                <a:extLst>
                  <a:ext uri="{FF2B5EF4-FFF2-40B4-BE49-F238E27FC236}">
                    <a16:creationId xmlns:a16="http://schemas.microsoft.com/office/drawing/2014/main" id="{CA1B1F36-04AB-3415-528C-FE5BBA0C69CC}"/>
                  </a:ext>
                </a:extLst>
              </p:cNvPr>
              <p:cNvSpPr/>
              <p:nvPr/>
            </p:nvSpPr>
            <p:spPr>
              <a:xfrm>
                <a:off x="10601483" y="3517846"/>
                <a:ext cx="234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64" name="矩形 263">
                <a:extLst>
                  <a:ext uri="{FF2B5EF4-FFF2-40B4-BE49-F238E27FC236}">
                    <a16:creationId xmlns:a16="http://schemas.microsoft.com/office/drawing/2014/main" id="{369DB1DE-ECD5-E465-E45D-8AE909B76E4E}"/>
                  </a:ext>
                </a:extLst>
              </p:cNvPr>
              <p:cNvSpPr/>
              <p:nvPr/>
            </p:nvSpPr>
            <p:spPr>
              <a:xfrm>
                <a:off x="10601483" y="3890397"/>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grpSp>
          <p:nvGrpSpPr>
            <p:cNvPr id="213" name="组合 212">
              <a:extLst>
                <a:ext uri="{FF2B5EF4-FFF2-40B4-BE49-F238E27FC236}">
                  <a16:creationId xmlns:a16="http://schemas.microsoft.com/office/drawing/2014/main" id="{5FC804A5-0CF4-C808-2E1B-57FDD79B2691}"/>
                </a:ext>
              </a:extLst>
            </p:cNvPr>
            <p:cNvGrpSpPr/>
            <p:nvPr/>
          </p:nvGrpSpPr>
          <p:grpSpPr>
            <a:xfrm>
              <a:off x="7602304" y="1466285"/>
              <a:ext cx="869903" cy="889209"/>
              <a:chOff x="10919712" y="2197591"/>
              <a:chExt cx="869903" cy="889209"/>
            </a:xfrm>
          </p:grpSpPr>
          <p:cxnSp>
            <p:nvCxnSpPr>
              <p:cNvPr id="244" name="直接连接符 243">
                <a:extLst>
                  <a:ext uri="{FF2B5EF4-FFF2-40B4-BE49-F238E27FC236}">
                    <a16:creationId xmlns:a16="http://schemas.microsoft.com/office/drawing/2014/main" id="{C0D11DAA-60E9-C8C7-E318-FF15EB8D118A}"/>
                  </a:ext>
                </a:extLst>
              </p:cNvPr>
              <p:cNvCxnSpPr/>
              <p:nvPr/>
            </p:nvCxnSpPr>
            <p:spPr>
              <a:xfrm>
                <a:off x="11361251" y="2199014"/>
                <a:ext cx="0" cy="882000"/>
              </a:xfrm>
              <a:prstGeom prst="line">
                <a:avLst/>
              </a:prstGeom>
              <a:noFill/>
              <a:ln w="12700" cap="flat" cmpd="sng" algn="ctr">
                <a:solidFill>
                  <a:sysClr val="windowText" lastClr="000000"/>
                </a:solidFill>
                <a:prstDash val="solid"/>
                <a:miter lim="800000"/>
              </a:ln>
              <a:effectLst/>
            </p:spPr>
          </p:cxnSp>
          <p:sp>
            <p:nvSpPr>
              <p:cNvPr id="245" name="矩形 244">
                <a:extLst>
                  <a:ext uri="{FF2B5EF4-FFF2-40B4-BE49-F238E27FC236}">
                    <a16:creationId xmlns:a16="http://schemas.microsoft.com/office/drawing/2014/main" id="{7F9D2BF4-F579-D775-B21D-8F63D5E2CC1F}"/>
                  </a:ext>
                </a:extLst>
              </p:cNvPr>
              <p:cNvSpPr/>
              <p:nvPr/>
            </p:nvSpPr>
            <p:spPr>
              <a:xfrm>
                <a:off x="11030465" y="2197591"/>
                <a:ext cx="642278" cy="88920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46" name="矩形 245">
                <a:extLst>
                  <a:ext uri="{FF2B5EF4-FFF2-40B4-BE49-F238E27FC236}">
                    <a16:creationId xmlns:a16="http://schemas.microsoft.com/office/drawing/2014/main" id="{DD7FC5E6-5137-121F-22D4-2438E7BC0962}"/>
                  </a:ext>
                </a:extLst>
              </p:cNvPr>
              <p:cNvSpPr/>
              <p:nvPr/>
            </p:nvSpPr>
            <p:spPr>
              <a:xfrm>
                <a:off x="11555615" y="2386739"/>
                <a:ext cx="234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7" name="矩形 246">
                <a:extLst>
                  <a:ext uri="{FF2B5EF4-FFF2-40B4-BE49-F238E27FC236}">
                    <a16:creationId xmlns:a16="http://schemas.microsoft.com/office/drawing/2014/main" id="{B794BE5F-CBEB-2156-9AF6-23FF2AEA93D6}"/>
                  </a:ext>
                </a:extLst>
              </p:cNvPr>
              <p:cNvSpPr/>
              <p:nvPr/>
            </p:nvSpPr>
            <p:spPr>
              <a:xfrm>
                <a:off x="11240385" y="2386739"/>
                <a:ext cx="234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8" name="矩形 247">
                <a:extLst>
                  <a:ext uri="{FF2B5EF4-FFF2-40B4-BE49-F238E27FC236}">
                    <a16:creationId xmlns:a16="http://schemas.microsoft.com/office/drawing/2014/main" id="{780822A4-66EA-8762-9DE4-6499B5C5048E}"/>
                  </a:ext>
                </a:extLst>
              </p:cNvPr>
              <p:cNvSpPr/>
              <p:nvPr/>
            </p:nvSpPr>
            <p:spPr>
              <a:xfrm>
                <a:off x="11240385" y="2759290"/>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49" name="矩形 248">
                <a:extLst>
                  <a:ext uri="{FF2B5EF4-FFF2-40B4-BE49-F238E27FC236}">
                    <a16:creationId xmlns:a16="http://schemas.microsoft.com/office/drawing/2014/main" id="{10D119D5-D090-AF72-4F07-D0A9FD0E13D6}"/>
                  </a:ext>
                </a:extLst>
              </p:cNvPr>
              <p:cNvSpPr/>
              <p:nvPr/>
            </p:nvSpPr>
            <p:spPr>
              <a:xfrm>
                <a:off x="10919712" y="2386739"/>
                <a:ext cx="234000" cy="216000"/>
              </a:xfrm>
              <a:prstGeom prst="rect">
                <a:avLst/>
              </a:prstGeom>
              <a:solidFill>
                <a:srgbClr val="9DC3E6"/>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0" name="矩形 249">
                <a:extLst>
                  <a:ext uri="{FF2B5EF4-FFF2-40B4-BE49-F238E27FC236}">
                    <a16:creationId xmlns:a16="http://schemas.microsoft.com/office/drawing/2014/main" id="{96A2019E-74DD-A375-A650-0E5D70235EA5}"/>
                  </a:ext>
                </a:extLst>
              </p:cNvPr>
              <p:cNvSpPr/>
              <p:nvPr/>
            </p:nvSpPr>
            <p:spPr>
              <a:xfrm>
                <a:off x="11555615" y="2759290"/>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51" name="矩形 250">
                <a:extLst>
                  <a:ext uri="{FF2B5EF4-FFF2-40B4-BE49-F238E27FC236}">
                    <a16:creationId xmlns:a16="http://schemas.microsoft.com/office/drawing/2014/main" id="{01E330DB-820C-42E0-2253-E1EB9C750F16}"/>
                  </a:ext>
                </a:extLst>
              </p:cNvPr>
              <p:cNvSpPr/>
              <p:nvPr/>
            </p:nvSpPr>
            <p:spPr>
              <a:xfrm>
                <a:off x="10919712" y="2759290"/>
                <a:ext cx="234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sp>
          <p:nvSpPr>
            <p:cNvPr id="214" name="箭头: 下 213">
              <a:extLst>
                <a:ext uri="{FF2B5EF4-FFF2-40B4-BE49-F238E27FC236}">
                  <a16:creationId xmlns:a16="http://schemas.microsoft.com/office/drawing/2014/main" id="{DC436E00-206B-D198-3353-2FCA29C0264A}"/>
                </a:ext>
              </a:extLst>
            </p:cNvPr>
            <p:cNvSpPr/>
            <p:nvPr/>
          </p:nvSpPr>
          <p:spPr>
            <a:xfrm>
              <a:off x="9745812" y="1019175"/>
              <a:ext cx="1184130" cy="5102942"/>
            </a:xfrm>
            <a:prstGeom prst="downArrow">
              <a:avLst>
                <a:gd name="adj1" fmla="val 50000"/>
                <a:gd name="adj2" fmla="val 16787"/>
              </a:avLst>
            </a:prstGeom>
            <a:solidFill>
              <a:srgbClr val="DEEBF6"/>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5" name="矩形: 圆角 214">
              <a:extLst>
                <a:ext uri="{FF2B5EF4-FFF2-40B4-BE49-F238E27FC236}">
                  <a16:creationId xmlns:a16="http://schemas.microsoft.com/office/drawing/2014/main" id="{C57A469A-4F18-A2CD-A25E-22DC1CCECC86}"/>
                </a:ext>
              </a:extLst>
            </p:cNvPr>
            <p:cNvSpPr/>
            <p:nvPr/>
          </p:nvSpPr>
          <p:spPr>
            <a:xfrm>
              <a:off x="9492303" y="1196155"/>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6" name="矩形: 圆角 215">
              <a:extLst>
                <a:ext uri="{FF2B5EF4-FFF2-40B4-BE49-F238E27FC236}">
                  <a16:creationId xmlns:a16="http://schemas.microsoft.com/office/drawing/2014/main" id="{89A7ECEB-BFB2-1D70-275C-8BEAE6EE91EE}"/>
                </a:ext>
              </a:extLst>
            </p:cNvPr>
            <p:cNvSpPr/>
            <p:nvPr/>
          </p:nvSpPr>
          <p:spPr>
            <a:xfrm>
              <a:off x="9492303" y="2833223"/>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7" name="矩形: 圆角 216">
              <a:extLst>
                <a:ext uri="{FF2B5EF4-FFF2-40B4-BE49-F238E27FC236}">
                  <a16:creationId xmlns:a16="http://schemas.microsoft.com/office/drawing/2014/main" id="{70532E5D-BC9E-E93C-323E-5532714862D5}"/>
                </a:ext>
              </a:extLst>
            </p:cNvPr>
            <p:cNvSpPr/>
            <p:nvPr/>
          </p:nvSpPr>
          <p:spPr>
            <a:xfrm>
              <a:off x="9492303" y="4607950"/>
              <a:ext cx="1691149" cy="1268361"/>
            </a:xfrm>
            <a:prstGeom prst="roundRect">
              <a:avLst/>
            </a:prstGeom>
            <a:noFill/>
            <a:ln w="19050" cap="flat" cmpd="sng" algn="ctr">
              <a:solidFill>
                <a:sysClr val="window" lastClr="FFFFFF">
                  <a:lumMod val="65000"/>
                </a:sys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18" name="文本框 217">
              <a:extLst>
                <a:ext uri="{FF2B5EF4-FFF2-40B4-BE49-F238E27FC236}">
                  <a16:creationId xmlns:a16="http://schemas.microsoft.com/office/drawing/2014/main" id="{F9721112-78BB-F824-ED04-8056D4570D66}"/>
                </a:ext>
              </a:extLst>
            </p:cNvPr>
            <p:cNvSpPr txBox="1"/>
            <p:nvPr/>
          </p:nvSpPr>
          <p:spPr>
            <a:xfrm>
              <a:off x="9989064" y="4223333"/>
              <a:ext cx="697627"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a:t>
              </a:r>
              <a:endParaRPr kumimoji="0" lang="zh-CN" altLang="en-US" sz="2000" b="1"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219" name="文本框 218">
              <a:extLst>
                <a:ext uri="{FF2B5EF4-FFF2-40B4-BE49-F238E27FC236}">
                  <a16:creationId xmlns:a16="http://schemas.microsoft.com/office/drawing/2014/main" id="{D821C8B6-BBD5-C80D-4764-92234D5330B3}"/>
                </a:ext>
              </a:extLst>
            </p:cNvPr>
            <p:cNvSpPr txBox="1"/>
            <p:nvPr/>
          </p:nvSpPr>
          <p:spPr>
            <a:xfrm>
              <a:off x="9772068" y="6189991"/>
              <a:ext cx="1107996"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推理模型</a:t>
              </a:r>
            </a:p>
          </p:txBody>
        </p:sp>
        <p:sp>
          <p:nvSpPr>
            <p:cNvPr id="220" name="文本框 219">
              <a:extLst>
                <a:ext uri="{FF2B5EF4-FFF2-40B4-BE49-F238E27FC236}">
                  <a16:creationId xmlns:a16="http://schemas.microsoft.com/office/drawing/2014/main" id="{7312A59C-95D0-17B8-D634-8CAD66AB08F2}"/>
                </a:ext>
              </a:extLst>
            </p:cNvPr>
            <p:cNvSpPr txBox="1"/>
            <p:nvPr/>
          </p:nvSpPr>
          <p:spPr>
            <a:xfrm>
              <a:off x="10423772" y="1196155"/>
              <a:ext cx="736099"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Block-1</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221" name="文本框 220">
              <a:extLst>
                <a:ext uri="{FF2B5EF4-FFF2-40B4-BE49-F238E27FC236}">
                  <a16:creationId xmlns:a16="http://schemas.microsoft.com/office/drawing/2014/main" id="{4EA8075D-3992-DF2B-CB30-6A229B5B8876}"/>
                </a:ext>
              </a:extLst>
            </p:cNvPr>
            <p:cNvSpPr txBox="1"/>
            <p:nvPr/>
          </p:nvSpPr>
          <p:spPr>
            <a:xfrm>
              <a:off x="10423772" y="2850306"/>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Block-2</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222" name="文本框 221">
              <a:extLst>
                <a:ext uri="{FF2B5EF4-FFF2-40B4-BE49-F238E27FC236}">
                  <a16:creationId xmlns:a16="http://schemas.microsoft.com/office/drawing/2014/main" id="{6E35F0A2-B27C-96CF-6E01-ECD641728799}"/>
                </a:ext>
              </a:extLst>
            </p:cNvPr>
            <p:cNvSpPr txBox="1"/>
            <p:nvPr/>
          </p:nvSpPr>
          <p:spPr>
            <a:xfrm>
              <a:off x="10423772" y="4604421"/>
              <a:ext cx="721672" cy="29238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rPr>
                <a:t>Block-n</a:t>
              </a:r>
              <a:endParaRPr kumimoji="0" lang="zh-CN" altLang="en-US" sz="1300" b="0" i="0" u="none" strike="noStrike" kern="0" cap="none" spc="0" normalizeH="0" baseline="0" noProof="0">
                <a:ln>
                  <a:noFill/>
                </a:ln>
                <a:solidFill>
                  <a:prstClr val="black">
                    <a:lumMod val="65000"/>
                    <a:lumOff val="35000"/>
                  </a:prstClr>
                </a:solidFill>
                <a:effectLst/>
                <a:uLnTx/>
                <a:uFillTx/>
                <a:latin typeface="Times New Roman" panose="02020603050405020304" pitchFamily="18" charset="0"/>
                <a:cs typeface="Times New Roman" panose="02020603050405020304" pitchFamily="18" charset="0"/>
              </a:endParaRPr>
            </a:p>
          </p:txBody>
        </p:sp>
        <p:sp>
          <p:nvSpPr>
            <p:cNvPr id="223" name="矩形 222">
              <a:extLst>
                <a:ext uri="{FF2B5EF4-FFF2-40B4-BE49-F238E27FC236}">
                  <a16:creationId xmlns:a16="http://schemas.microsoft.com/office/drawing/2014/main" id="{F0595885-2869-CE0E-54FD-DCEF9D64A05E}"/>
                </a:ext>
              </a:extLst>
            </p:cNvPr>
            <p:cNvSpPr/>
            <p:nvPr/>
          </p:nvSpPr>
          <p:spPr>
            <a:xfrm>
              <a:off x="9969828" y="1638606"/>
              <a:ext cx="736099" cy="383458"/>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 × K</a:t>
              </a: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4" name="矩形 223">
              <a:extLst>
                <a:ext uri="{FF2B5EF4-FFF2-40B4-BE49-F238E27FC236}">
                  <a16:creationId xmlns:a16="http://schemas.microsoft.com/office/drawing/2014/main" id="{C61DF5AB-D754-37A2-CEE9-E79DCD322090}"/>
                </a:ext>
              </a:extLst>
            </p:cNvPr>
            <p:cNvSpPr/>
            <p:nvPr/>
          </p:nvSpPr>
          <p:spPr>
            <a:xfrm>
              <a:off x="9846264" y="3275674"/>
              <a:ext cx="983226" cy="383458"/>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 × K</a:t>
              </a: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5" name="矩形 224">
              <a:extLst>
                <a:ext uri="{FF2B5EF4-FFF2-40B4-BE49-F238E27FC236}">
                  <a16:creationId xmlns:a16="http://schemas.microsoft.com/office/drawing/2014/main" id="{B0BF98CD-6858-2F94-BB66-6D4DED007446}"/>
                </a:ext>
              </a:extLst>
            </p:cNvPr>
            <p:cNvSpPr/>
            <p:nvPr/>
          </p:nvSpPr>
          <p:spPr>
            <a:xfrm>
              <a:off x="9671633" y="5101037"/>
              <a:ext cx="1332488" cy="383458"/>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 × K</a:t>
              </a: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6" name="矩形 225">
              <a:extLst>
                <a:ext uri="{FF2B5EF4-FFF2-40B4-BE49-F238E27FC236}">
                  <a16:creationId xmlns:a16="http://schemas.microsoft.com/office/drawing/2014/main" id="{67C5F9B2-4C7F-89AF-2E6A-38B88CE19F15}"/>
                </a:ext>
              </a:extLst>
            </p:cNvPr>
            <p:cNvSpPr/>
            <p:nvPr/>
          </p:nvSpPr>
          <p:spPr>
            <a:xfrm>
              <a:off x="3456021" y="1638606"/>
              <a:ext cx="736099" cy="383458"/>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 × K</a:t>
              </a:r>
              <a:endParaRPr kumimoji="0" lang="zh-CN" altLang="en-US" sz="16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27" name="流程图: 手动操作 226">
              <a:extLst>
                <a:ext uri="{FF2B5EF4-FFF2-40B4-BE49-F238E27FC236}">
                  <a16:creationId xmlns:a16="http://schemas.microsoft.com/office/drawing/2014/main" id="{50BD905F-5DD7-D28F-F586-F0E562D0BB8D}"/>
                </a:ext>
              </a:extLst>
            </p:cNvPr>
            <p:cNvSpPr/>
            <p:nvPr/>
          </p:nvSpPr>
          <p:spPr>
            <a:xfrm>
              <a:off x="9499606" y="2541575"/>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228" name="流程图: 手动操作 227">
              <a:extLst>
                <a:ext uri="{FF2B5EF4-FFF2-40B4-BE49-F238E27FC236}">
                  <a16:creationId xmlns:a16="http://schemas.microsoft.com/office/drawing/2014/main" id="{22EF16AD-EA3F-540E-1BC0-0DD7B491EC71}"/>
                </a:ext>
              </a:extLst>
            </p:cNvPr>
            <p:cNvSpPr/>
            <p:nvPr/>
          </p:nvSpPr>
          <p:spPr>
            <a:xfrm>
              <a:off x="7206918" y="4196113"/>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229" name="流程图: 手动操作 228">
              <a:extLst>
                <a:ext uri="{FF2B5EF4-FFF2-40B4-BE49-F238E27FC236}">
                  <a16:creationId xmlns:a16="http://schemas.microsoft.com/office/drawing/2014/main" id="{35142945-1D36-2078-1005-AC76DF078CB0}"/>
                </a:ext>
              </a:extLst>
            </p:cNvPr>
            <p:cNvSpPr/>
            <p:nvPr/>
          </p:nvSpPr>
          <p:spPr>
            <a:xfrm>
              <a:off x="5120109" y="4196504"/>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230" name="流程图: 手动操作 229">
              <a:extLst>
                <a:ext uri="{FF2B5EF4-FFF2-40B4-BE49-F238E27FC236}">
                  <a16:creationId xmlns:a16="http://schemas.microsoft.com/office/drawing/2014/main" id="{13760313-09A4-8F82-94A5-F0AADAF40D5C}"/>
                </a:ext>
              </a:extLst>
            </p:cNvPr>
            <p:cNvSpPr/>
            <p:nvPr/>
          </p:nvSpPr>
          <p:spPr>
            <a:xfrm>
              <a:off x="2966792" y="4190115"/>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231" name="流程图: 手动操作 230">
              <a:extLst>
                <a:ext uri="{FF2B5EF4-FFF2-40B4-BE49-F238E27FC236}">
                  <a16:creationId xmlns:a16="http://schemas.microsoft.com/office/drawing/2014/main" id="{9D93DEAC-1A4B-8048-2A1C-9EF9D006E07A}"/>
                </a:ext>
              </a:extLst>
            </p:cNvPr>
            <p:cNvSpPr/>
            <p:nvPr/>
          </p:nvSpPr>
          <p:spPr>
            <a:xfrm>
              <a:off x="888010" y="4191931"/>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232" name="流程图: 手动操作 231">
              <a:extLst>
                <a:ext uri="{FF2B5EF4-FFF2-40B4-BE49-F238E27FC236}">
                  <a16:creationId xmlns:a16="http://schemas.microsoft.com/office/drawing/2014/main" id="{984B3EBF-2A78-30C0-38CF-D6F151EB81F3}"/>
                </a:ext>
              </a:extLst>
            </p:cNvPr>
            <p:cNvSpPr/>
            <p:nvPr/>
          </p:nvSpPr>
          <p:spPr>
            <a:xfrm>
              <a:off x="7188621" y="2532168"/>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233" name="流程图: 手动操作 232">
              <a:extLst>
                <a:ext uri="{FF2B5EF4-FFF2-40B4-BE49-F238E27FC236}">
                  <a16:creationId xmlns:a16="http://schemas.microsoft.com/office/drawing/2014/main" id="{B740DE3D-F9C3-AFF1-F000-BE6115360F7B}"/>
                </a:ext>
              </a:extLst>
            </p:cNvPr>
            <p:cNvSpPr/>
            <p:nvPr/>
          </p:nvSpPr>
          <p:spPr>
            <a:xfrm>
              <a:off x="5116371" y="2538963"/>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234" name="流程图: 手动操作 233">
              <a:extLst>
                <a:ext uri="{FF2B5EF4-FFF2-40B4-BE49-F238E27FC236}">
                  <a16:creationId xmlns:a16="http://schemas.microsoft.com/office/drawing/2014/main" id="{BD623B39-EDAA-A5E4-B260-9C2E568EA7D3}"/>
                </a:ext>
              </a:extLst>
            </p:cNvPr>
            <p:cNvSpPr/>
            <p:nvPr/>
          </p:nvSpPr>
          <p:spPr>
            <a:xfrm>
              <a:off x="2979297" y="2552185"/>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235" name="流程图: 手动操作 234">
              <a:extLst>
                <a:ext uri="{FF2B5EF4-FFF2-40B4-BE49-F238E27FC236}">
                  <a16:creationId xmlns:a16="http://schemas.microsoft.com/office/drawing/2014/main" id="{40042EFE-6067-54C7-06B9-085C4CF2AFAC}"/>
                </a:ext>
              </a:extLst>
            </p:cNvPr>
            <p:cNvSpPr/>
            <p:nvPr/>
          </p:nvSpPr>
          <p:spPr>
            <a:xfrm>
              <a:off x="9499606" y="4195388"/>
              <a:ext cx="1691149" cy="216000"/>
            </a:xfrm>
            <a:prstGeom prst="flowChartManualOperation">
              <a:avLst/>
            </a:prstGeom>
            <a:solidFill>
              <a:srgbClr val="FFC000"/>
            </a:solidFill>
            <a:ln w="12700" cap="flat" cmpd="sng" algn="ctr">
              <a:solidFill>
                <a:srgbClr val="FFC00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下采样</a:t>
              </a:r>
            </a:p>
          </p:txBody>
        </p:sp>
        <p:sp>
          <p:nvSpPr>
            <p:cNvPr id="236" name="文本框 235">
              <a:extLst>
                <a:ext uri="{FF2B5EF4-FFF2-40B4-BE49-F238E27FC236}">
                  <a16:creationId xmlns:a16="http://schemas.microsoft.com/office/drawing/2014/main" id="{6BCC9445-3785-A165-D59C-AEB21D98AB8E}"/>
                </a:ext>
              </a:extLst>
            </p:cNvPr>
            <p:cNvSpPr txBox="1"/>
            <p:nvPr/>
          </p:nvSpPr>
          <p:spPr>
            <a:xfrm>
              <a:off x="10014711" y="828140"/>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输入</a:t>
              </a:r>
            </a:p>
          </p:txBody>
        </p:sp>
        <p:sp>
          <p:nvSpPr>
            <p:cNvPr id="237" name="文本框 236">
              <a:extLst>
                <a:ext uri="{FF2B5EF4-FFF2-40B4-BE49-F238E27FC236}">
                  <a16:creationId xmlns:a16="http://schemas.microsoft.com/office/drawing/2014/main" id="{CE50C38B-7A13-0373-2A2C-8BF87F81B726}"/>
                </a:ext>
              </a:extLst>
            </p:cNvPr>
            <p:cNvSpPr txBox="1"/>
            <p:nvPr/>
          </p:nvSpPr>
          <p:spPr>
            <a:xfrm>
              <a:off x="7686002" y="828140"/>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输入</a:t>
              </a:r>
            </a:p>
          </p:txBody>
        </p:sp>
        <p:sp>
          <p:nvSpPr>
            <p:cNvPr id="238" name="文本框 237">
              <a:extLst>
                <a:ext uri="{FF2B5EF4-FFF2-40B4-BE49-F238E27FC236}">
                  <a16:creationId xmlns:a16="http://schemas.microsoft.com/office/drawing/2014/main" id="{992758D6-F809-4F93-2CE6-22DF6F9B34FE}"/>
                </a:ext>
              </a:extLst>
            </p:cNvPr>
            <p:cNvSpPr txBox="1"/>
            <p:nvPr/>
          </p:nvSpPr>
          <p:spPr>
            <a:xfrm>
              <a:off x="5604752" y="828140"/>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输入</a:t>
              </a:r>
            </a:p>
          </p:txBody>
        </p:sp>
        <p:sp>
          <p:nvSpPr>
            <p:cNvPr id="239" name="文本框 238">
              <a:extLst>
                <a:ext uri="{FF2B5EF4-FFF2-40B4-BE49-F238E27FC236}">
                  <a16:creationId xmlns:a16="http://schemas.microsoft.com/office/drawing/2014/main" id="{3FC5766E-33B2-2BA9-21C8-2B27801E724B}"/>
                </a:ext>
              </a:extLst>
            </p:cNvPr>
            <p:cNvSpPr txBox="1"/>
            <p:nvPr/>
          </p:nvSpPr>
          <p:spPr>
            <a:xfrm>
              <a:off x="3515822" y="828140"/>
              <a:ext cx="646331"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输入</a:t>
              </a:r>
            </a:p>
          </p:txBody>
        </p:sp>
        <p:sp>
          <p:nvSpPr>
            <p:cNvPr id="240" name="文本框 239">
              <a:extLst>
                <a:ext uri="{FF2B5EF4-FFF2-40B4-BE49-F238E27FC236}">
                  <a16:creationId xmlns:a16="http://schemas.microsoft.com/office/drawing/2014/main" id="{319212DF-4AAB-CAA4-ADCA-92512D592101}"/>
                </a:ext>
              </a:extLst>
            </p:cNvPr>
            <p:cNvSpPr txBox="1"/>
            <p:nvPr/>
          </p:nvSpPr>
          <p:spPr>
            <a:xfrm>
              <a:off x="10013625" y="5842447"/>
              <a:ext cx="646331"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输出</a:t>
              </a:r>
            </a:p>
          </p:txBody>
        </p:sp>
        <p:sp>
          <p:nvSpPr>
            <p:cNvPr id="241" name="文本框 240">
              <a:extLst>
                <a:ext uri="{FF2B5EF4-FFF2-40B4-BE49-F238E27FC236}">
                  <a16:creationId xmlns:a16="http://schemas.microsoft.com/office/drawing/2014/main" id="{A5CC45D1-C9DB-DAD7-F85E-82FE295FD279}"/>
                </a:ext>
              </a:extLst>
            </p:cNvPr>
            <p:cNvSpPr txBox="1"/>
            <p:nvPr/>
          </p:nvSpPr>
          <p:spPr>
            <a:xfrm>
              <a:off x="7716019" y="5842447"/>
              <a:ext cx="646331"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输出</a:t>
              </a:r>
            </a:p>
          </p:txBody>
        </p:sp>
        <p:sp>
          <p:nvSpPr>
            <p:cNvPr id="242" name="文本框 241">
              <a:extLst>
                <a:ext uri="{FF2B5EF4-FFF2-40B4-BE49-F238E27FC236}">
                  <a16:creationId xmlns:a16="http://schemas.microsoft.com/office/drawing/2014/main" id="{289038F2-A562-9D6F-D89C-CAF379B71FD1}"/>
                </a:ext>
              </a:extLst>
            </p:cNvPr>
            <p:cNvSpPr txBox="1"/>
            <p:nvPr/>
          </p:nvSpPr>
          <p:spPr>
            <a:xfrm>
              <a:off x="5606727" y="5842447"/>
              <a:ext cx="646331"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输出</a:t>
              </a:r>
            </a:p>
          </p:txBody>
        </p:sp>
        <p:sp>
          <p:nvSpPr>
            <p:cNvPr id="243" name="文本框 242">
              <a:extLst>
                <a:ext uri="{FF2B5EF4-FFF2-40B4-BE49-F238E27FC236}">
                  <a16:creationId xmlns:a16="http://schemas.microsoft.com/office/drawing/2014/main" id="{362A0C7B-090A-8463-E70C-8669EFCAB75A}"/>
                </a:ext>
              </a:extLst>
            </p:cNvPr>
            <p:cNvSpPr txBox="1"/>
            <p:nvPr/>
          </p:nvSpPr>
          <p:spPr>
            <a:xfrm>
              <a:off x="3499159" y="5842447"/>
              <a:ext cx="646331" cy="36933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prstClr val="black">
                      <a:lumMod val="65000"/>
                      <a:lumOff val="35000"/>
                    </a:prstClr>
                  </a:solidFill>
                  <a:effectLst/>
                  <a:uLnTx/>
                  <a:uFillTx/>
                  <a:latin typeface="宋体" panose="02010600030101010101" pitchFamily="2" charset="-122"/>
                  <a:ea typeface="宋体" panose="02010600030101010101" pitchFamily="2" charset="-122"/>
                  <a:cs typeface="Times New Roman" panose="02020603050405020304" pitchFamily="18" charset="0"/>
                </a:rPr>
                <a:t>输出</a:t>
              </a:r>
            </a:p>
          </p:txBody>
        </p:sp>
      </p:grpSp>
      <p:sp>
        <p:nvSpPr>
          <p:cNvPr id="2" name="文本框 1">
            <a:extLst>
              <a:ext uri="{FF2B5EF4-FFF2-40B4-BE49-F238E27FC236}">
                <a16:creationId xmlns:a16="http://schemas.microsoft.com/office/drawing/2014/main" id="{62921575-C281-4F78-95B1-A6EE04726950}"/>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11/30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80531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37232B31-EEBB-1A6B-A3F4-6DC1A6025EE7}"/>
              </a:ext>
            </a:extLst>
          </p:cNvPr>
          <p:cNvSpPr/>
          <p:nvPr/>
        </p:nvSpPr>
        <p:spPr>
          <a:xfrm>
            <a:off x="5035203" y="881590"/>
            <a:ext cx="6840000" cy="2566459"/>
          </a:xfrm>
          <a:prstGeom prst="roundRect">
            <a:avLst>
              <a:gd name="adj" fmla="val 12213"/>
            </a:avLst>
          </a:prstGeom>
          <a:noFill/>
          <a:ln w="19050">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3AA3DF83-71D6-4215-C481-7F28B2C53200}"/>
              </a:ext>
            </a:extLst>
          </p:cNvPr>
          <p:cNvGrpSpPr/>
          <p:nvPr/>
        </p:nvGrpSpPr>
        <p:grpSpPr>
          <a:xfrm>
            <a:off x="9587262" y="6427946"/>
            <a:ext cx="2615698" cy="366162"/>
            <a:chOff x="9587262" y="6427946"/>
            <a:chExt cx="2615698" cy="366162"/>
          </a:xfrm>
        </p:grpSpPr>
        <p:sp>
          <p:nvSpPr>
            <p:cNvPr id="22" name="幻灯片编号占位符 5">
              <a:extLst>
                <a:ext uri="{FF2B5EF4-FFF2-40B4-BE49-F238E27FC236}">
                  <a16:creationId xmlns:a16="http://schemas.microsoft.com/office/drawing/2014/main" id="{546DCE76-E467-D9AE-A7E6-EACF33B86ED8}"/>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23" name="图片 22" descr="蓝色.jpg">
              <a:extLst>
                <a:ext uri="{FF2B5EF4-FFF2-40B4-BE49-F238E27FC236}">
                  <a16:creationId xmlns:a16="http://schemas.microsoft.com/office/drawing/2014/main" id="{12FEC439-ED8E-8FA5-64BC-AF7AC2632B13}"/>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4" name="Freeform 18">
            <a:extLst>
              <a:ext uri="{FF2B5EF4-FFF2-40B4-BE49-F238E27FC236}">
                <a16:creationId xmlns:a16="http://schemas.microsoft.com/office/drawing/2014/main" id="{A042F2EC-0E9A-FE52-24AD-5F5BC2E1D6C1}"/>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07EA123-E98F-7130-6C02-C817B5BCEF99}"/>
              </a:ext>
            </a:extLst>
          </p:cNvPr>
          <p:cNvSpPr txBox="1"/>
          <p:nvPr/>
        </p:nvSpPr>
        <p:spPr>
          <a:xfrm>
            <a:off x="543002" y="166281"/>
            <a:ext cx="7941122"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卷积神经网络的自增长</a:t>
            </a:r>
            <a:r>
              <a:rPr kumimoji="1" lang="en-US" altLang="zh-CN" sz="2400" spc="300">
                <a:solidFill>
                  <a:srgbClr val="025A92"/>
                </a:solidFill>
                <a:latin typeface="微软雅黑" panose="020B0503020204020204" charset="-122"/>
                <a:ea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rPr>
              <a:t>增长决策寻优（</a:t>
            </a:r>
            <a:r>
              <a:rPr kumimoji="1" lang="en-US" altLang="zh-CN" sz="2400" spc="300">
                <a:solidFill>
                  <a:srgbClr val="025A92"/>
                </a:solidFill>
                <a:latin typeface="微软雅黑" panose="020B0503020204020204" charset="-122"/>
                <a:ea typeface="微软雅黑" panose="020B0503020204020204" charset="-122"/>
              </a:rPr>
              <a:t>1</a:t>
            </a:r>
            <a:r>
              <a:rPr kumimoji="1" lang="zh-CN" altLang="en-US" sz="2400" spc="300">
                <a:solidFill>
                  <a:srgbClr val="025A92"/>
                </a:solidFill>
                <a:latin typeface="微软雅黑" panose="020B0503020204020204" charset="-122"/>
                <a:ea typeface="微软雅黑" panose="020B0503020204020204" charset="-122"/>
              </a:rPr>
              <a:t>）</a:t>
            </a:r>
            <a:endParaRPr kumimoji="1" lang="zh-CN" altLang="en-US" sz="2400" spc="300" dirty="0">
              <a:solidFill>
                <a:srgbClr val="025A92"/>
              </a:solidFill>
              <a:latin typeface="微软雅黑" panose="020B0503020204020204" charset="-122"/>
              <a:ea typeface="微软雅黑" panose="020B0503020204020204" charset="-122"/>
            </a:endParaRPr>
          </a:p>
        </p:txBody>
      </p:sp>
      <p:graphicFrame>
        <p:nvGraphicFramePr>
          <p:cNvPr id="2" name="表格 1">
            <a:extLst>
              <a:ext uri="{FF2B5EF4-FFF2-40B4-BE49-F238E27FC236}">
                <a16:creationId xmlns:a16="http://schemas.microsoft.com/office/drawing/2014/main" id="{010A13E0-9764-6C7D-8CBD-117252304EED}"/>
              </a:ext>
            </a:extLst>
          </p:cNvPr>
          <p:cNvGraphicFramePr>
            <a:graphicFrameLocks noGrp="1"/>
          </p:cNvGraphicFramePr>
          <p:nvPr>
            <p:extLst>
              <p:ext uri="{D42A27DB-BD31-4B8C-83A1-F6EECF244321}">
                <p14:modId xmlns:p14="http://schemas.microsoft.com/office/powerpoint/2010/main" val="1047702141"/>
              </p:ext>
            </p:extLst>
          </p:nvPr>
        </p:nvGraphicFramePr>
        <p:xfrm>
          <a:off x="342977" y="862541"/>
          <a:ext cx="4543348" cy="5565405"/>
        </p:xfrm>
        <a:graphic>
          <a:graphicData uri="http://schemas.openxmlformats.org/drawingml/2006/table">
            <a:tbl>
              <a:tblPr firstRow="1" bandRow="1">
                <a:tableStyleId>{5C22544A-7EE6-4342-B048-85BDC9FD1C3A}</a:tableStyleId>
              </a:tblPr>
              <a:tblGrid>
                <a:gridCol w="1342948">
                  <a:extLst>
                    <a:ext uri="{9D8B030D-6E8A-4147-A177-3AD203B41FA5}">
                      <a16:colId xmlns:a16="http://schemas.microsoft.com/office/drawing/2014/main" val="4078477188"/>
                    </a:ext>
                  </a:extLst>
                </a:gridCol>
                <a:gridCol w="800100">
                  <a:extLst>
                    <a:ext uri="{9D8B030D-6E8A-4147-A177-3AD203B41FA5}">
                      <a16:colId xmlns:a16="http://schemas.microsoft.com/office/drawing/2014/main" val="988039210"/>
                    </a:ext>
                  </a:extLst>
                </a:gridCol>
                <a:gridCol w="800100">
                  <a:extLst>
                    <a:ext uri="{9D8B030D-6E8A-4147-A177-3AD203B41FA5}">
                      <a16:colId xmlns:a16="http://schemas.microsoft.com/office/drawing/2014/main" val="645951042"/>
                    </a:ext>
                  </a:extLst>
                </a:gridCol>
                <a:gridCol w="800100">
                  <a:extLst>
                    <a:ext uri="{9D8B030D-6E8A-4147-A177-3AD203B41FA5}">
                      <a16:colId xmlns:a16="http://schemas.microsoft.com/office/drawing/2014/main" val="2217487610"/>
                    </a:ext>
                  </a:extLst>
                </a:gridCol>
                <a:gridCol w="800100">
                  <a:extLst>
                    <a:ext uri="{9D8B030D-6E8A-4147-A177-3AD203B41FA5}">
                      <a16:colId xmlns:a16="http://schemas.microsoft.com/office/drawing/2014/main" val="2638460767"/>
                    </a:ext>
                  </a:extLst>
                </a:gridCol>
              </a:tblGrid>
              <a:tr h="412461">
                <a:tc>
                  <a:txBody>
                    <a:bodyPr/>
                    <a:lstStyle/>
                    <a:p>
                      <a:pPr algn="ctr"/>
                      <a:r>
                        <a:rPr lang="zh-CN" altLang="en-US" sz="1500">
                          <a:latin typeface="宋体" panose="02010600030101010101" pitchFamily="2" charset="-122"/>
                          <a:ea typeface="宋体" panose="02010600030101010101" pitchFamily="2" charset="-122"/>
                        </a:rPr>
                        <a:t>增长决策内容</a:t>
                      </a:r>
                    </a:p>
                  </a:txBody>
                  <a:tcPr anchor="ctr"/>
                </a:tc>
                <a:tc gridSpan="4">
                  <a:txBody>
                    <a:bodyPr/>
                    <a:lstStyle/>
                    <a:p>
                      <a:pPr algn="ctr"/>
                      <a:r>
                        <a:rPr lang="zh-CN" altLang="en-US" sz="1500">
                          <a:latin typeface="宋体" panose="02010600030101010101" pitchFamily="2" charset="-122"/>
                          <a:ea typeface="宋体" panose="02010600030101010101" pitchFamily="2" charset="-122"/>
                        </a:rPr>
                        <a:t>决策空间</a:t>
                      </a:r>
                    </a:p>
                  </a:txBody>
                  <a:tcPr anchor="ctr"/>
                </a:tc>
                <a:tc hMerge="1">
                  <a:txBody>
                    <a:bodyPr/>
                    <a:lstStyle/>
                    <a:p>
                      <a:endParaRPr lang="zh-CN" altLang="en-US" sz="1500">
                        <a:latin typeface="宋体" panose="02010600030101010101" pitchFamily="2" charset="-122"/>
                        <a:ea typeface="宋体" panose="02010600030101010101" pitchFamily="2" charset="-122"/>
                      </a:endParaRPr>
                    </a:p>
                  </a:txBody>
                  <a:tcPr/>
                </a:tc>
                <a:tc hMerge="1">
                  <a:txBody>
                    <a:bodyPr/>
                    <a:lstStyle/>
                    <a:p>
                      <a:endParaRPr lang="zh-CN" altLang="en-US" sz="1500">
                        <a:latin typeface="宋体" panose="02010600030101010101" pitchFamily="2" charset="-122"/>
                        <a:ea typeface="宋体" panose="02010600030101010101" pitchFamily="2" charset="-122"/>
                      </a:endParaRPr>
                    </a:p>
                  </a:txBody>
                  <a:tcPr/>
                </a:tc>
                <a:tc hMerge="1">
                  <a:txBody>
                    <a:bodyPr/>
                    <a:lstStyle/>
                    <a:p>
                      <a:endParaRPr lang="zh-CN" altLang="en-US" sz="15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2080836349"/>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单次深度</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增长规模</a:t>
                      </a:r>
                    </a:p>
                  </a:txBody>
                  <a:tcPr anchor="ctr">
                    <a:solidFill>
                      <a:srgbClr val="F2F2F2">
                        <a:alpha val="50196"/>
                      </a:srgbClr>
                    </a:solidFill>
                  </a:tcPr>
                </a:tc>
                <a:tc>
                  <a:txBody>
                    <a:bodyPr/>
                    <a:lstStyle/>
                    <a:p>
                      <a:pPr algn="ctr"/>
                      <a:r>
                        <a:rPr lang="en-US" altLang="zh-CN" sz="1600" b="1">
                          <a:solidFill>
                            <a:srgbClr val="C00000"/>
                          </a:solidFill>
                          <a:latin typeface="宋体" panose="02010600030101010101" pitchFamily="2" charset="-122"/>
                          <a:ea typeface="宋体" panose="02010600030101010101" pitchFamily="2" charset="-122"/>
                        </a:rPr>
                        <a:t>1</a:t>
                      </a:r>
                      <a:r>
                        <a:rPr lang="zh-CN" altLang="en-US" sz="1600" b="1">
                          <a:solidFill>
                            <a:srgbClr val="C00000"/>
                          </a:solidFill>
                          <a:latin typeface="宋体" panose="02010600030101010101" pitchFamily="2" charset="-122"/>
                          <a:ea typeface="宋体" panose="02010600030101010101" pitchFamily="2" charset="-122"/>
                        </a:rPr>
                        <a:t>层</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2</a:t>
                      </a:r>
                      <a:r>
                        <a:rPr lang="zh-CN" altLang="en-US" sz="1500">
                          <a:solidFill>
                            <a:schemeClr val="accent1">
                              <a:lumMod val="50000"/>
                            </a:schemeClr>
                          </a:solidFill>
                          <a:latin typeface="宋体" panose="02010600030101010101" pitchFamily="2" charset="-122"/>
                          <a:ea typeface="宋体" panose="02010600030101010101" pitchFamily="2" charset="-122"/>
                        </a:rPr>
                        <a:t>层</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3</a:t>
                      </a:r>
                      <a:r>
                        <a:rPr lang="zh-CN" altLang="en-US" sz="1500">
                          <a:solidFill>
                            <a:schemeClr val="accent1">
                              <a:lumMod val="50000"/>
                            </a:schemeClr>
                          </a:solidFill>
                          <a:latin typeface="宋体" panose="02010600030101010101" pitchFamily="2" charset="-122"/>
                          <a:ea typeface="宋体" panose="02010600030101010101" pitchFamily="2" charset="-122"/>
                        </a:rPr>
                        <a:t>层</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extLst>
                  <a:ext uri="{0D108BD9-81ED-4DB2-BD59-A6C34878D82A}">
                    <a16:rowId xmlns:a16="http://schemas.microsoft.com/office/drawing/2014/main" val="1783098763"/>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单次宽度</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增长规模</a:t>
                      </a:r>
                    </a:p>
                  </a:txBody>
                  <a:tcPr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0%</a:t>
                      </a:r>
                      <a:r>
                        <a:rPr lang="zh-CN" altLang="en-US" sz="1500">
                          <a:solidFill>
                            <a:schemeClr val="accent1">
                              <a:lumMod val="50000"/>
                            </a:schemeClr>
                          </a:solidFill>
                          <a:latin typeface="宋体" panose="02010600030101010101" pitchFamily="2" charset="-122"/>
                          <a:ea typeface="宋体" panose="02010600030101010101" pitchFamily="2" charset="-122"/>
                        </a:rPr>
                        <a:t>层</a:t>
                      </a:r>
                    </a:p>
                  </a:txBody>
                  <a:tcPr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tc>
                  <a:txBody>
                    <a:bodyPr/>
                    <a:lstStyle/>
                    <a:p>
                      <a:pPr algn="ctr"/>
                      <a:r>
                        <a:rPr lang="en-US" altLang="zh-CN" sz="1500" b="1">
                          <a:solidFill>
                            <a:srgbClr val="C00000"/>
                          </a:solidFill>
                          <a:latin typeface="宋体" panose="02010600030101010101" pitchFamily="2" charset="-122"/>
                          <a:ea typeface="宋体" panose="02010600030101010101" pitchFamily="2" charset="-122"/>
                        </a:rPr>
                        <a:t>70%</a:t>
                      </a:r>
                      <a:r>
                        <a:rPr lang="zh-CN" altLang="en-US" sz="1500" b="1">
                          <a:solidFill>
                            <a:srgbClr val="C00000"/>
                          </a:solidFill>
                          <a:latin typeface="宋体" panose="02010600030101010101" pitchFamily="2" charset="-122"/>
                          <a:ea typeface="宋体" panose="02010600030101010101" pitchFamily="2" charset="-122"/>
                        </a:rPr>
                        <a:t>层</a:t>
                      </a:r>
                    </a:p>
                  </a:txBody>
                  <a:tcPr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100%</a:t>
                      </a:r>
                      <a:r>
                        <a:rPr lang="zh-CN" altLang="en-US" sz="1500">
                          <a:solidFill>
                            <a:schemeClr val="accent1">
                              <a:lumMod val="50000"/>
                            </a:schemeClr>
                          </a:solidFill>
                          <a:latin typeface="宋体" panose="02010600030101010101" pitchFamily="2" charset="-122"/>
                          <a:ea typeface="宋体" panose="02010600030101010101" pitchFamily="2" charset="-122"/>
                        </a:rPr>
                        <a:t>层</a:t>
                      </a:r>
                    </a:p>
                  </a:txBody>
                  <a:tcPr anchor="ctr"/>
                </a:tc>
                <a:extLst>
                  <a:ext uri="{0D108BD9-81ED-4DB2-BD59-A6C34878D82A}">
                    <a16:rowId xmlns:a16="http://schemas.microsoft.com/office/drawing/2014/main" val="258038472"/>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单次增长后</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模型训练轮次</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1</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tc>
                  <a:txBody>
                    <a:bodyPr/>
                    <a:lstStyle/>
                    <a:p>
                      <a:pPr algn="ctr"/>
                      <a:r>
                        <a:rPr lang="en-US" altLang="zh-CN" sz="1600" b="1">
                          <a:solidFill>
                            <a:srgbClr val="C00000"/>
                          </a:solidFill>
                          <a:latin typeface="宋体" panose="02010600030101010101" pitchFamily="2" charset="-122"/>
                          <a:ea typeface="宋体" panose="02010600030101010101" pitchFamily="2" charset="-122"/>
                        </a:rPr>
                        <a:t>3</a:t>
                      </a:r>
                      <a:endParaRPr lang="zh-CN" altLang="en-US" sz="1600" b="1">
                        <a:solidFill>
                          <a:srgbClr val="C00000"/>
                        </a:solidFill>
                        <a:latin typeface="宋体" panose="02010600030101010101" pitchFamily="2" charset="-122"/>
                        <a:ea typeface="宋体" panose="02010600030101010101" pitchFamily="2" charset="-122"/>
                      </a:endParaRP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9</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extLst>
                  <a:ext uri="{0D108BD9-81ED-4DB2-BD59-A6C34878D82A}">
                    <a16:rowId xmlns:a16="http://schemas.microsoft.com/office/drawing/2014/main" val="1175919190"/>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深</a:t>
                      </a:r>
                      <a:r>
                        <a:rPr lang="en-US" altLang="zh-CN" sz="1500">
                          <a:solidFill>
                            <a:schemeClr val="accent1">
                              <a:lumMod val="50000"/>
                            </a:schemeClr>
                          </a:solidFill>
                          <a:latin typeface="宋体" panose="02010600030101010101" pitchFamily="2" charset="-122"/>
                          <a:ea typeface="宋体" panose="02010600030101010101" pitchFamily="2" charset="-122"/>
                        </a:rPr>
                        <a:t>/</a:t>
                      </a:r>
                      <a:r>
                        <a:rPr lang="zh-CN" altLang="en-US" sz="1500">
                          <a:solidFill>
                            <a:schemeClr val="accent1">
                              <a:lumMod val="50000"/>
                            </a:schemeClr>
                          </a:solidFill>
                          <a:latin typeface="宋体" panose="02010600030101010101" pitchFamily="2" charset="-122"/>
                          <a:ea typeface="宋体" panose="02010600030101010101" pitchFamily="2" charset="-122"/>
                        </a:rPr>
                        <a:t>宽度增长</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的位置选择</a:t>
                      </a:r>
                    </a:p>
                  </a:txBody>
                  <a:tcPr anchor="ct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随机</a:t>
                      </a:r>
                    </a:p>
                  </a:txBody>
                  <a:tcPr anchor="ct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顺序</a:t>
                      </a:r>
                    </a:p>
                  </a:txBody>
                  <a:tcPr anchor="ctr"/>
                </a:tc>
                <a:tc>
                  <a:txBody>
                    <a:bodyPr/>
                    <a:lstStyle/>
                    <a:p>
                      <a:pPr algn="ctr"/>
                      <a:r>
                        <a:rPr lang="zh-CN" altLang="en-US" sz="1600" b="1">
                          <a:solidFill>
                            <a:srgbClr val="C00000"/>
                          </a:solidFill>
                          <a:latin typeface="宋体" panose="02010600030101010101" pitchFamily="2" charset="-122"/>
                          <a:ea typeface="宋体" panose="02010600030101010101" pitchFamily="2" charset="-122"/>
                        </a:rPr>
                        <a:t>贪心</a:t>
                      </a:r>
                    </a:p>
                  </a:txBody>
                  <a:tcPr anchor="ctr">
                    <a:solidFill>
                      <a:schemeClr val="accent3">
                        <a:lumMod val="20000"/>
                        <a:lumOff val="80000"/>
                      </a:scheme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extLst>
                  <a:ext uri="{0D108BD9-81ED-4DB2-BD59-A6C34878D82A}">
                    <a16:rowId xmlns:a16="http://schemas.microsoft.com/office/drawing/2014/main" val="185271653"/>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宽度增长的</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分支选取方式</a:t>
                      </a:r>
                    </a:p>
                  </a:txBody>
                  <a:tcPr anchor="ctr">
                    <a:solidFill>
                      <a:srgbClr val="F2F2F2">
                        <a:alpha val="50196"/>
                      </a:srgbClr>
                    </a:solidFill>
                  </a:tcPr>
                </a:tc>
                <a:tc>
                  <a:txBody>
                    <a:bodyPr/>
                    <a:lstStyle/>
                    <a:p>
                      <a:pPr algn="ctr"/>
                      <a:r>
                        <a:rPr lang="zh-CN" altLang="en-US" sz="1500" b="1">
                          <a:solidFill>
                            <a:srgbClr val="C00000"/>
                          </a:solidFill>
                          <a:latin typeface="宋体" panose="02010600030101010101" pitchFamily="2" charset="-122"/>
                          <a:ea typeface="宋体" panose="02010600030101010101" pitchFamily="2" charset="-122"/>
                        </a:rPr>
                        <a:t>不放回随机</a:t>
                      </a:r>
                    </a:p>
                  </a:txBody>
                  <a:tcPr anchor="ctr">
                    <a:solidFill>
                      <a:schemeClr val="accent2">
                        <a:lumMod val="40000"/>
                        <a:lumOff val="60000"/>
                        <a:alpha val="50196"/>
                      </a:schemeClr>
                    </a:solidFill>
                  </a:tcP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有放回随机</a:t>
                      </a:r>
                    </a:p>
                  </a:txBody>
                  <a:tcPr anchor="ctr">
                    <a:solidFill>
                      <a:srgbClr val="F2F2F2">
                        <a:alpha val="50196"/>
                      </a:srgbClr>
                    </a:solidFill>
                  </a:tcP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不放回贪心</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extLst>
                  <a:ext uri="{0D108BD9-81ED-4DB2-BD59-A6C34878D82A}">
                    <a16:rowId xmlns:a16="http://schemas.microsoft.com/office/drawing/2014/main" val="633121279"/>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深</a:t>
                      </a:r>
                      <a:r>
                        <a:rPr lang="en-US" altLang="zh-CN" sz="1500">
                          <a:solidFill>
                            <a:schemeClr val="accent1">
                              <a:lumMod val="50000"/>
                            </a:schemeClr>
                          </a:solidFill>
                          <a:latin typeface="宋体" panose="02010600030101010101" pitchFamily="2" charset="-122"/>
                          <a:ea typeface="宋体" panose="02010600030101010101" pitchFamily="2" charset="-122"/>
                        </a:rPr>
                        <a:t>/</a:t>
                      </a:r>
                      <a:r>
                        <a:rPr lang="zh-CN" altLang="en-US" sz="1500">
                          <a:solidFill>
                            <a:schemeClr val="accent1">
                              <a:lumMod val="50000"/>
                            </a:schemeClr>
                          </a:solidFill>
                          <a:latin typeface="宋体" panose="02010600030101010101" pitchFamily="2" charset="-122"/>
                          <a:ea typeface="宋体" panose="02010600030101010101" pitchFamily="2" charset="-122"/>
                        </a:rPr>
                        <a:t>宽增长</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的协调配比</a:t>
                      </a:r>
                    </a:p>
                  </a:txBody>
                  <a:tcPr anchor="ctr"/>
                </a:tc>
                <a:tc>
                  <a:txBody>
                    <a:bodyPr/>
                    <a:lstStyle/>
                    <a:p>
                      <a:pPr algn="ctr"/>
                      <a:r>
                        <a:rPr lang="zh-CN" altLang="en-US" sz="1500" kern="1200">
                          <a:solidFill>
                            <a:schemeClr val="accent1">
                              <a:lumMod val="50000"/>
                            </a:schemeClr>
                          </a:solidFill>
                          <a:latin typeface="宋体" panose="02010600030101010101" pitchFamily="2" charset="-122"/>
                          <a:ea typeface="宋体" panose="02010600030101010101" pitchFamily="2" charset="-122"/>
                          <a:cs typeface="+mn-cs"/>
                        </a:rPr>
                        <a:t>宽</a:t>
                      </a:r>
                      <a:r>
                        <a:rPr lang="en-US" sz="1500" kern="1200">
                          <a:solidFill>
                            <a:schemeClr val="accent1">
                              <a:lumMod val="50000"/>
                            </a:schemeClr>
                          </a:solidFill>
                          <a:latin typeface="宋体" panose="02010600030101010101" pitchFamily="2" charset="-122"/>
                          <a:ea typeface="宋体" panose="02010600030101010101" pitchFamily="2" charset="-122"/>
                          <a:cs typeface="+mn-cs"/>
                        </a:rPr>
                        <a:t>1</a:t>
                      </a:r>
                      <a:r>
                        <a:rPr lang="zh-CN" altLang="en-US" sz="1500" kern="1200">
                          <a:solidFill>
                            <a:schemeClr val="accent1">
                              <a:lumMod val="50000"/>
                            </a:schemeClr>
                          </a:solidFill>
                          <a:latin typeface="宋体" panose="02010600030101010101" pitchFamily="2" charset="-122"/>
                          <a:ea typeface="宋体" panose="02010600030101010101" pitchFamily="2" charset="-122"/>
                          <a:cs typeface="+mn-cs"/>
                        </a:rPr>
                        <a:t>深</a:t>
                      </a:r>
                      <a:r>
                        <a:rPr lang="en-US" sz="1500" kern="1200">
                          <a:solidFill>
                            <a:schemeClr val="accent1">
                              <a:lumMod val="50000"/>
                            </a:schemeClr>
                          </a:solidFill>
                          <a:latin typeface="宋体" panose="02010600030101010101" pitchFamily="2" charset="-122"/>
                          <a:ea typeface="宋体" panose="02010600030101010101" pitchFamily="2" charset="-122"/>
                          <a:cs typeface="+mn-cs"/>
                        </a:rPr>
                        <a:t>1</a:t>
                      </a:r>
                      <a:endParaRPr lang="zh-CN" altLang="en-US" sz="1500" kern="1200">
                        <a:solidFill>
                          <a:schemeClr val="accent1">
                            <a:lumMod val="50000"/>
                          </a:schemeClr>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algn="ctr"/>
                      <a:r>
                        <a:rPr lang="zh-CN" altLang="en-US" sz="1600" b="1" kern="1200">
                          <a:solidFill>
                            <a:srgbClr val="C00000"/>
                          </a:solidFill>
                          <a:latin typeface="宋体" panose="02010600030101010101" pitchFamily="2" charset="-122"/>
                          <a:ea typeface="宋体" panose="02010600030101010101" pitchFamily="2" charset="-122"/>
                          <a:cs typeface="+mn-cs"/>
                        </a:rPr>
                        <a:t>宽</a:t>
                      </a:r>
                      <a:r>
                        <a:rPr lang="en-US" sz="1600" b="1" kern="1200">
                          <a:solidFill>
                            <a:srgbClr val="C00000"/>
                          </a:solidFill>
                          <a:latin typeface="宋体" panose="02010600030101010101" pitchFamily="2" charset="-122"/>
                          <a:ea typeface="宋体" panose="02010600030101010101" pitchFamily="2" charset="-122"/>
                          <a:cs typeface="+mn-cs"/>
                        </a:rPr>
                        <a:t>1</a:t>
                      </a:r>
                      <a:r>
                        <a:rPr lang="zh-CN" altLang="en-US" sz="1600" b="1" kern="1200">
                          <a:solidFill>
                            <a:srgbClr val="C00000"/>
                          </a:solidFill>
                          <a:latin typeface="宋体" panose="02010600030101010101" pitchFamily="2" charset="-122"/>
                          <a:ea typeface="宋体" panose="02010600030101010101" pitchFamily="2" charset="-122"/>
                          <a:cs typeface="+mn-cs"/>
                        </a:rPr>
                        <a:t>深</a:t>
                      </a:r>
                      <a:r>
                        <a:rPr lang="en-US" sz="1600" b="1" kern="1200">
                          <a:solidFill>
                            <a:srgbClr val="C00000"/>
                          </a:solidFill>
                          <a:latin typeface="宋体" panose="02010600030101010101" pitchFamily="2" charset="-122"/>
                          <a:ea typeface="宋体" panose="02010600030101010101" pitchFamily="2" charset="-122"/>
                          <a:cs typeface="+mn-cs"/>
                        </a:rPr>
                        <a:t>2</a:t>
                      </a:r>
                      <a:endParaRPr lang="zh-CN" altLang="en-US" sz="1600" b="1" kern="1200">
                        <a:solidFill>
                          <a:srgbClr val="C00000"/>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algn="ctr"/>
                      <a:r>
                        <a:rPr lang="zh-CN" altLang="en-US" sz="1500" kern="1200">
                          <a:solidFill>
                            <a:schemeClr val="accent1">
                              <a:lumMod val="50000"/>
                            </a:schemeClr>
                          </a:solidFill>
                          <a:latin typeface="宋体" panose="02010600030101010101" pitchFamily="2" charset="-122"/>
                          <a:ea typeface="宋体" panose="02010600030101010101" pitchFamily="2" charset="-122"/>
                          <a:cs typeface="+mn-cs"/>
                        </a:rPr>
                        <a:t>宽</a:t>
                      </a:r>
                      <a:r>
                        <a:rPr lang="en-US" altLang="zh-CN" sz="1500" kern="1200">
                          <a:solidFill>
                            <a:schemeClr val="accent1">
                              <a:lumMod val="50000"/>
                            </a:schemeClr>
                          </a:solidFill>
                          <a:latin typeface="宋体" panose="02010600030101010101" pitchFamily="2" charset="-122"/>
                          <a:ea typeface="宋体" panose="02010600030101010101" pitchFamily="2" charset="-122"/>
                          <a:cs typeface="+mn-cs"/>
                        </a:rPr>
                        <a:t>2</a:t>
                      </a:r>
                      <a:r>
                        <a:rPr lang="zh-CN" altLang="en-US" sz="1500" kern="1200">
                          <a:solidFill>
                            <a:schemeClr val="accent1">
                              <a:lumMod val="50000"/>
                            </a:schemeClr>
                          </a:solidFill>
                          <a:latin typeface="宋体" panose="02010600030101010101" pitchFamily="2" charset="-122"/>
                          <a:ea typeface="宋体" panose="02010600030101010101" pitchFamily="2" charset="-122"/>
                          <a:cs typeface="+mn-cs"/>
                        </a:rPr>
                        <a:t>深</a:t>
                      </a:r>
                      <a:r>
                        <a:rPr lang="en-US" altLang="zh-CN" sz="1500" kern="1200">
                          <a:solidFill>
                            <a:schemeClr val="accent1">
                              <a:lumMod val="50000"/>
                            </a:schemeClr>
                          </a:solidFill>
                          <a:latin typeface="宋体" panose="02010600030101010101" pitchFamily="2" charset="-122"/>
                          <a:ea typeface="宋体" panose="02010600030101010101" pitchFamily="2" charset="-122"/>
                          <a:cs typeface="+mn-cs"/>
                        </a:rPr>
                        <a:t>1</a:t>
                      </a:r>
                      <a:endParaRPr lang="zh-CN" altLang="en-US" sz="1500" kern="1200">
                        <a:solidFill>
                          <a:schemeClr val="accent1">
                            <a:lumMod val="50000"/>
                          </a:schemeClr>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extLst>
                  <a:ext uri="{0D108BD9-81ED-4DB2-BD59-A6C34878D82A}">
                    <a16:rowId xmlns:a16="http://schemas.microsoft.com/office/drawing/2014/main" val="3370553726"/>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新增模块</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初始化策略</a:t>
                      </a:r>
                    </a:p>
                  </a:txBody>
                  <a:tcPr anchor="ctr">
                    <a:solidFill>
                      <a:srgbClr val="F2F2F2">
                        <a:alpha val="50196"/>
                      </a:srgbClr>
                    </a:solidFill>
                  </a:tcPr>
                </a:tc>
                <a:tc>
                  <a:txBody>
                    <a:bodyPr/>
                    <a:lstStyle/>
                    <a:p>
                      <a:pPr algn="ctr"/>
                      <a:r>
                        <a:rPr lang="zh-CN" altLang="en-US" sz="1600" b="1">
                          <a:solidFill>
                            <a:srgbClr val="C00000"/>
                          </a:solidFill>
                          <a:latin typeface="宋体" panose="02010600030101010101" pitchFamily="2" charset="-122"/>
                          <a:ea typeface="宋体" panose="02010600030101010101" pitchFamily="2" charset="-122"/>
                        </a:rPr>
                        <a:t>继承</a:t>
                      </a:r>
                    </a:p>
                  </a:txBody>
                  <a:tcPr anchor="ctr">
                    <a:solidFill>
                      <a:srgbClr val="F2F2F2">
                        <a:alpha val="50196"/>
                      </a:srgbClr>
                    </a:solidFill>
                  </a:tcPr>
                </a:tc>
                <a:tc>
                  <a:txBody>
                    <a:bodyPr/>
                    <a:lstStyle/>
                    <a:p>
                      <a:pPr algn="ctr"/>
                      <a:r>
                        <a:rPr lang="zh-CN" altLang="en-US" sz="1500">
                          <a:latin typeface="宋体" panose="02010600030101010101" pitchFamily="2" charset="-122"/>
                          <a:ea typeface="宋体" panose="02010600030101010101" pitchFamily="2" charset="-122"/>
                        </a:rPr>
                        <a:t>高斯</a:t>
                      </a:r>
                    </a:p>
                  </a:txBody>
                  <a:tcPr anchor="ctr">
                    <a:solidFill>
                      <a:srgbClr val="F2F2F2">
                        <a:alpha val="50196"/>
                      </a:srgbClr>
                    </a:solidFill>
                  </a:tcPr>
                </a:tc>
                <a:tc>
                  <a:txBody>
                    <a:bodyPr/>
                    <a:lstStyle/>
                    <a:p>
                      <a:pPr algn="ctr"/>
                      <a:r>
                        <a:rPr lang="zh-CN" altLang="en-US" sz="1600" b="1">
                          <a:solidFill>
                            <a:srgbClr val="C00000"/>
                          </a:solidFill>
                          <a:latin typeface="宋体" panose="02010600030101010101" pitchFamily="2" charset="-122"/>
                          <a:ea typeface="宋体" panose="02010600030101010101" pitchFamily="2" charset="-122"/>
                        </a:rPr>
                        <a:t>学习</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extLst>
                  <a:ext uri="{0D108BD9-81ED-4DB2-BD59-A6C34878D82A}">
                    <a16:rowId xmlns:a16="http://schemas.microsoft.com/office/drawing/2014/main" val="2201977639"/>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增长后优化</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器调整策略</a:t>
                      </a:r>
                    </a:p>
                  </a:txBody>
                  <a:tcPr anchor="ct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全新优化器</a:t>
                      </a:r>
                    </a:p>
                  </a:txBody>
                  <a:tcPr anchor="ctr"/>
                </a:tc>
                <a:tc>
                  <a:txBody>
                    <a:bodyPr/>
                    <a:lstStyle/>
                    <a:p>
                      <a:pPr algn="ctr"/>
                      <a:r>
                        <a:rPr lang="zh-CN" altLang="en-US" sz="1600" b="1">
                          <a:solidFill>
                            <a:srgbClr val="C00000"/>
                          </a:solidFill>
                          <a:latin typeface="宋体" panose="02010600030101010101" pitchFamily="2" charset="-122"/>
                          <a:ea typeface="宋体" panose="02010600030101010101" pitchFamily="2" charset="-122"/>
                        </a:rPr>
                        <a:t>继承式优化器</a:t>
                      </a:r>
                    </a:p>
                  </a:txBody>
                  <a:tcPr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extLst>
                  <a:ext uri="{0D108BD9-81ED-4DB2-BD59-A6C34878D82A}">
                    <a16:rowId xmlns:a16="http://schemas.microsoft.com/office/drawing/2014/main" val="3316147895"/>
                  </a:ext>
                </a:extLst>
              </a:tr>
            </a:tbl>
          </a:graphicData>
        </a:graphic>
      </p:graphicFrame>
      <p:pic>
        <p:nvPicPr>
          <p:cNvPr id="3" name="图片 2">
            <a:extLst>
              <a:ext uri="{FF2B5EF4-FFF2-40B4-BE49-F238E27FC236}">
                <a16:creationId xmlns:a16="http://schemas.microsoft.com/office/drawing/2014/main" id="{14B5FB48-0EA7-319D-5609-C3488FDD523B}"/>
              </a:ext>
            </a:extLst>
          </p:cNvPr>
          <p:cNvPicPr>
            <a:picLocks noChangeAspect="1"/>
          </p:cNvPicPr>
          <p:nvPr/>
        </p:nvPicPr>
        <p:blipFill>
          <a:blip r:embed="rId5"/>
          <a:stretch>
            <a:fillRect/>
          </a:stretch>
        </p:blipFill>
        <p:spPr>
          <a:xfrm>
            <a:off x="4983454" y="1053040"/>
            <a:ext cx="6943498" cy="1692000"/>
          </a:xfrm>
          <a:prstGeom prst="rect">
            <a:avLst/>
          </a:prstGeom>
        </p:spPr>
      </p:pic>
      <p:pic>
        <p:nvPicPr>
          <p:cNvPr id="5" name="图片 4">
            <a:extLst>
              <a:ext uri="{FF2B5EF4-FFF2-40B4-BE49-F238E27FC236}">
                <a16:creationId xmlns:a16="http://schemas.microsoft.com/office/drawing/2014/main" id="{E90EFCE2-06F3-5ACB-E045-E74682EDBC8E}"/>
              </a:ext>
            </a:extLst>
          </p:cNvPr>
          <p:cNvPicPr>
            <a:picLocks noChangeAspect="1"/>
          </p:cNvPicPr>
          <p:nvPr/>
        </p:nvPicPr>
        <p:blipFill>
          <a:blip r:embed="rId6"/>
          <a:stretch>
            <a:fillRect/>
          </a:stretch>
        </p:blipFill>
        <p:spPr>
          <a:xfrm>
            <a:off x="5206945" y="3739446"/>
            <a:ext cx="6496516" cy="1476000"/>
          </a:xfrm>
          <a:prstGeom prst="rect">
            <a:avLst/>
          </a:prstGeom>
        </p:spPr>
      </p:pic>
      <p:sp>
        <p:nvSpPr>
          <p:cNvPr id="7" name="矩形: 圆角 6">
            <a:extLst>
              <a:ext uri="{FF2B5EF4-FFF2-40B4-BE49-F238E27FC236}">
                <a16:creationId xmlns:a16="http://schemas.microsoft.com/office/drawing/2014/main" id="{2404AAB8-8A1F-E8FD-1518-BF67B302E871}"/>
              </a:ext>
            </a:extLst>
          </p:cNvPr>
          <p:cNvSpPr/>
          <p:nvPr/>
        </p:nvSpPr>
        <p:spPr>
          <a:xfrm>
            <a:off x="5035203" y="3676648"/>
            <a:ext cx="6840000" cy="2695577"/>
          </a:xfrm>
          <a:prstGeom prst="roundRect">
            <a:avLst>
              <a:gd name="adj" fmla="val 12213"/>
            </a:avLst>
          </a:prstGeom>
          <a:noFill/>
          <a:ln w="1905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C0B05FC-D91A-9D20-4672-79581FA6A713}"/>
              </a:ext>
            </a:extLst>
          </p:cNvPr>
          <p:cNvSpPr txBox="1"/>
          <p:nvPr/>
        </p:nvSpPr>
        <p:spPr>
          <a:xfrm>
            <a:off x="5199035" y="2773957"/>
            <a:ext cx="6569486" cy="569387"/>
          </a:xfrm>
          <a:prstGeom prst="rect">
            <a:avLst/>
          </a:prstGeom>
          <a:noFill/>
        </p:spPr>
        <p:txBody>
          <a:bodyPr wrap="square" rtlCol="0">
            <a:spAutoFit/>
          </a:bodyPr>
          <a:lstStyle/>
          <a:p>
            <a:r>
              <a:rPr lang="zh-CN" altLang="en-US" sz="1500">
                <a:latin typeface="宋体" panose="02010600030101010101" pitchFamily="2" charset="-122"/>
                <a:ea typeface="宋体" panose="02010600030101010101" pitchFamily="2" charset="-122"/>
              </a:rPr>
              <a:t>😀</a:t>
            </a:r>
            <a:r>
              <a:rPr lang="zh-CN" altLang="en-US" sz="1600" b="1">
                <a:solidFill>
                  <a:srgbClr val="C00000"/>
                </a:solidFill>
                <a:latin typeface="宋体" panose="02010600030101010101" pitchFamily="2" charset="-122"/>
                <a:ea typeface="宋体" panose="02010600030101010101" pitchFamily="2" charset="-122"/>
              </a:rPr>
              <a:t>贪心</a:t>
            </a:r>
            <a:r>
              <a:rPr lang="zh-CN" altLang="en-US" sz="1500">
                <a:latin typeface="宋体" panose="02010600030101010101" pitchFamily="2" charset="-122"/>
                <a:ea typeface="宋体" panose="02010600030101010101" pitchFamily="2" charset="-122"/>
              </a:rPr>
              <a:t>：给最重要的位置更多的参数来增强特征提取能力。根据网络的原生缩放数据（归一化层权重）来寻找重要区块（需要权重均值化）和重要层。</a:t>
            </a:r>
          </a:p>
        </p:txBody>
      </p:sp>
      <p:sp>
        <p:nvSpPr>
          <p:cNvPr id="9" name="文本框 8">
            <a:extLst>
              <a:ext uri="{FF2B5EF4-FFF2-40B4-BE49-F238E27FC236}">
                <a16:creationId xmlns:a16="http://schemas.microsoft.com/office/drawing/2014/main" id="{4B784BE9-4260-6636-C4E9-C15C05A16421}"/>
              </a:ext>
            </a:extLst>
          </p:cNvPr>
          <p:cNvSpPr txBox="1"/>
          <p:nvPr/>
        </p:nvSpPr>
        <p:spPr>
          <a:xfrm>
            <a:off x="5133975" y="5287769"/>
            <a:ext cx="6569486" cy="1031051"/>
          </a:xfrm>
          <a:prstGeom prst="rect">
            <a:avLst/>
          </a:prstGeom>
          <a:noFill/>
        </p:spPr>
        <p:txBody>
          <a:bodyPr wrap="square" rtlCol="0">
            <a:spAutoFit/>
          </a:bodyPr>
          <a:lstStyle/>
          <a:p>
            <a:r>
              <a:rPr lang="zh-CN" altLang="en-US" sz="1500">
                <a:latin typeface="宋体" panose="02010600030101010101" pitchFamily="2" charset="-122"/>
                <a:ea typeface="宋体" panose="02010600030101010101" pitchFamily="2" charset="-122"/>
              </a:rPr>
              <a:t>😀</a:t>
            </a:r>
            <a:r>
              <a:rPr lang="zh-CN" altLang="en-US" sz="1600" b="1">
                <a:solidFill>
                  <a:srgbClr val="C00000"/>
                </a:solidFill>
                <a:latin typeface="宋体" panose="02010600030101010101" pitchFamily="2" charset="-122"/>
                <a:ea typeface="宋体" panose="02010600030101010101" pitchFamily="2" charset="-122"/>
              </a:rPr>
              <a:t>不放回随机</a:t>
            </a:r>
            <a:r>
              <a:rPr lang="zh-CN" altLang="en-US" sz="1500">
                <a:latin typeface="宋体" panose="02010600030101010101" pitchFamily="2" charset="-122"/>
                <a:ea typeface="宋体" panose="02010600030101010101" pitchFamily="2" charset="-122"/>
              </a:rPr>
              <a:t>：上图展示了宽度增长的分支搜索空间，相邻分支的功能相似性更强，远距离分支的功能相似性越弱。不放回随机采样的宽度增长分支选取方式达到了最优，不放回定义了“无限大”的分支搜索空间。有放回贪心达到了次优，它每次选择的是和现有分支差异最大的分支。</a:t>
            </a:r>
          </a:p>
        </p:txBody>
      </p:sp>
      <p:sp>
        <p:nvSpPr>
          <p:cNvPr id="4" name="文本框 3">
            <a:extLst>
              <a:ext uri="{FF2B5EF4-FFF2-40B4-BE49-F238E27FC236}">
                <a16:creationId xmlns:a16="http://schemas.microsoft.com/office/drawing/2014/main" id="{D98F70BB-A565-3B7F-7D86-4561C90F1DAF}"/>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12/30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74429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3AA3DF83-71D6-4215-C481-7F28B2C53200}"/>
              </a:ext>
            </a:extLst>
          </p:cNvPr>
          <p:cNvGrpSpPr/>
          <p:nvPr/>
        </p:nvGrpSpPr>
        <p:grpSpPr>
          <a:xfrm>
            <a:off x="9587262" y="6427946"/>
            <a:ext cx="2615698" cy="366162"/>
            <a:chOff x="9587262" y="6427946"/>
            <a:chExt cx="2615698" cy="366162"/>
          </a:xfrm>
        </p:grpSpPr>
        <p:sp>
          <p:nvSpPr>
            <p:cNvPr id="22" name="幻灯片编号占位符 5">
              <a:extLst>
                <a:ext uri="{FF2B5EF4-FFF2-40B4-BE49-F238E27FC236}">
                  <a16:creationId xmlns:a16="http://schemas.microsoft.com/office/drawing/2014/main" id="{546DCE76-E467-D9AE-A7E6-EACF33B86ED8}"/>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23" name="图片 22" descr="蓝色.jpg">
              <a:extLst>
                <a:ext uri="{FF2B5EF4-FFF2-40B4-BE49-F238E27FC236}">
                  <a16:creationId xmlns:a16="http://schemas.microsoft.com/office/drawing/2014/main" id="{12FEC439-ED8E-8FA5-64BC-AF7AC2632B13}"/>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4" name="Freeform 18">
            <a:extLst>
              <a:ext uri="{FF2B5EF4-FFF2-40B4-BE49-F238E27FC236}">
                <a16:creationId xmlns:a16="http://schemas.microsoft.com/office/drawing/2014/main" id="{A042F2EC-0E9A-FE52-24AD-5F5BC2E1D6C1}"/>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07EA123-E98F-7130-6C02-C817B5BCEF99}"/>
              </a:ext>
            </a:extLst>
          </p:cNvPr>
          <p:cNvSpPr txBox="1"/>
          <p:nvPr/>
        </p:nvSpPr>
        <p:spPr>
          <a:xfrm>
            <a:off x="543001" y="166281"/>
            <a:ext cx="805424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卷积神经网络的自增长</a:t>
            </a:r>
            <a:r>
              <a:rPr kumimoji="1" lang="en-US" altLang="zh-CN" sz="2400" spc="300">
                <a:solidFill>
                  <a:srgbClr val="025A92"/>
                </a:solidFill>
                <a:latin typeface="微软雅黑" panose="020B0503020204020204" charset="-122"/>
                <a:ea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rPr>
              <a:t>增长决策寻优（</a:t>
            </a:r>
            <a:r>
              <a:rPr kumimoji="1" lang="en-US" altLang="zh-CN" sz="2400" spc="300">
                <a:solidFill>
                  <a:srgbClr val="025A92"/>
                </a:solidFill>
                <a:latin typeface="微软雅黑" panose="020B0503020204020204" charset="-122"/>
                <a:ea typeface="微软雅黑" panose="020B0503020204020204" charset="-122"/>
              </a:rPr>
              <a:t>2</a:t>
            </a:r>
            <a:r>
              <a:rPr kumimoji="1" lang="zh-CN" altLang="en-US" sz="2400" spc="300">
                <a:solidFill>
                  <a:srgbClr val="025A92"/>
                </a:solidFill>
                <a:latin typeface="微软雅黑" panose="020B0503020204020204" charset="-122"/>
                <a:ea typeface="微软雅黑" panose="020B0503020204020204" charset="-122"/>
              </a:rPr>
              <a:t>）</a:t>
            </a:r>
            <a:endParaRPr kumimoji="1" lang="zh-CN" altLang="en-US" sz="2400" spc="300" dirty="0">
              <a:solidFill>
                <a:srgbClr val="025A92"/>
              </a:solidFill>
              <a:latin typeface="微软雅黑" panose="020B0503020204020204" charset="-122"/>
              <a:ea typeface="微软雅黑" panose="020B0503020204020204" charset="-122"/>
            </a:endParaRPr>
          </a:p>
        </p:txBody>
      </p:sp>
      <p:graphicFrame>
        <p:nvGraphicFramePr>
          <p:cNvPr id="2" name="表格 1">
            <a:extLst>
              <a:ext uri="{FF2B5EF4-FFF2-40B4-BE49-F238E27FC236}">
                <a16:creationId xmlns:a16="http://schemas.microsoft.com/office/drawing/2014/main" id="{010A13E0-9764-6C7D-8CBD-117252304EED}"/>
              </a:ext>
            </a:extLst>
          </p:cNvPr>
          <p:cNvGraphicFramePr>
            <a:graphicFrameLocks noGrp="1"/>
          </p:cNvGraphicFramePr>
          <p:nvPr>
            <p:extLst>
              <p:ext uri="{D42A27DB-BD31-4B8C-83A1-F6EECF244321}">
                <p14:modId xmlns:p14="http://schemas.microsoft.com/office/powerpoint/2010/main" val="2589384622"/>
              </p:ext>
            </p:extLst>
          </p:nvPr>
        </p:nvGraphicFramePr>
        <p:xfrm>
          <a:off x="438227" y="862541"/>
          <a:ext cx="4543348" cy="5565405"/>
        </p:xfrm>
        <a:graphic>
          <a:graphicData uri="http://schemas.openxmlformats.org/drawingml/2006/table">
            <a:tbl>
              <a:tblPr firstRow="1" bandRow="1">
                <a:tableStyleId>{5C22544A-7EE6-4342-B048-85BDC9FD1C3A}</a:tableStyleId>
              </a:tblPr>
              <a:tblGrid>
                <a:gridCol w="1342948">
                  <a:extLst>
                    <a:ext uri="{9D8B030D-6E8A-4147-A177-3AD203B41FA5}">
                      <a16:colId xmlns:a16="http://schemas.microsoft.com/office/drawing/2014/main" val="4078477188"/>
                    </a:ext>
                  </a:extLst>
                </a:gridCol>
                <a:gridCol w="800100">
                  <a:extLst>
                    <a:ext uri="{9D8B030D-6E8A-4147-A177-3AD203B41FA5}">
                      <a16:colId xmlns:a16="http://schemas.microsoft.com/office/drawing/2014/main" val="988039210"/>
                    </a:ext>
                  </a:extLst>
                </a:gridCol>
                <a:gridCol w="800100">
                  <a:extLst>
                    <a:ext uri="{9D8B030D-6E8A-4147-A177-3AD203B41FA5}">
                      <a16:colId xmlns:a16="http://schemas.microsoft.com/office/drawing/2014/main" val="645951042"/>
                    </a:ext>
                  </a:extLst>
                </a:gridCol>
                <a:gridCol w="800100">
                  <a:extLst>
                    <a:ext uri="{9D8B030D-6E8A-4147-A177-3AD203B41FA5}">
                      <a16:colId xmlns:a16="http://schemas.microsoft.com/office/drawing/2014/main" val="2217487610"/>
                    </a:ext>
                  </a:extLst>
                </a:gridCol>
                <a:gridCol w="800100">
                  <a:extLst>
                    <a:ext uri="{9D8B030D-6E8A-4147-A177-3AD203B41FA5}">
                      <a16:colId xmlns:a16="http://schemas.microsoft.com/office/drawing/2014/main" val="2638460767"/>
                    </a:ext>
                  </a:extLst>
                </a:gridCol>
              </a:tblGrid>
              <a:tr h="412461">
                <a:tc>
                  <a:txBody>
                    <a:bodyPr/>
                    <a:lstStyle/>
                    <a:p>
                      <a:pPr algn="ctr"/>
                      <a:r>
                        <a:rPr lang="zh-CN" altLang="en-US" sz="1500">
                          <a:latin typeface="宋体" panose="02010600030101010101" pitchFamily="2" charset="-122"/>
                          <a:ea typeface="宋体" panose="02010600030101010101" pitchFamily="2" charset="-122"/>
                        </a:rPr>
                        <a:t>增长决策内容</a:t>
                      </a:r>
                    </a:p>
                  </a:txBody>
                  <a:tcPr anchor="ctr"/>
                </a:tc>
                <a:tc gridSpan="4">
                  <a:txBody>
                    <a:bodyPr/>
                    <a:lstStyle/>
                    <a:p>
                      <a:pPr algn="ctr"/>
                      <a:r>
                        <a:rPr lang="zh-CN" altLang="en-US" sz="1500">
                          <a:latin typeface="宋体" panose="02010600030101010101" pitchFamily="2" charset="-122"/>
                          <a:ea typeface="宋体" panose="02010600030101010101" pitchFamily="2" charset="-122"/>
                        </a:rPr>
                        <a:t>决策空间</a:t>
                      </a:r>
                    </a:p>
                  </a:txBody>
                  <a:tcPr anchor="ctr"/>
                </a:tc>
                <a:tc hMerge="1">
                  <a:txBody>
                    <a:bodyPr/>
                    <a:lstStyle/>
                    <a:p>
                      <a:endParaRPr lang="zh-CN" altLang="en-US" sz="1500">
                        <a:latin typeface="宋体" panose="02010600030101010101" pitchFamily="2" charset="-122"/>
                        <a:ea typeface="宋体" panose="02010600030101010101" pitchFamily="2" charset="-122"/>
                      </a:endParaRPr>
                    </a:p>
                  </a:txBody>
                  <a:tcPr/>
                </a:tc>
                <a:tc hMerge="1">
                  <a:txBody>
                    <a:bodyPr/>
                    <a:lstStyle/>
                    <a:p>
                      <a:endParaRPr lang="zh-CN" altLang="en-US" sz="1500">
                        <a:latin typeface="宋体" panose="02010600030101010101" pitchFamily="2" charset="-122"/>
                        <a:ea typeface="宋体" panose="02010600030101010101" pitchFamily="2" charset="-122"/>
                      </a:endParaRPr>
                    </a:p>
                  </a:txBody>
                  <a:tcPr/>
                </a:tc>
                <a:tc hMerge="1">
                  <a:txBody>
                    <a:bodyPr/>
                    <a:lstStyle/>
                    <a:p>
                      <a:endParaRPr lang="zh-CN" altLang="en-US" sz="1500">
                        <a:latin typeface="宋体" panose="02010600030101010101" pitchFamily="2" charset="-122"/>
                        <a:ea typeface="宋体" panose="02010600030101010101" pitchFamily="2" charset="-122"/>
                      </a:endParaRPr>
                    </a:p>
                  </a:txBody>
                  <a:tcPr/>
                </a:tc>
                <a:extLst>
                  <a:ext uri="{0D108BD9-81ED-4DB2-BD59-A6C34878D82A}">
                    <a16:rowId xmlns:a16="http://schemas.microsoft.com/office/drawing/2014/main" val="2080836349"/>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单次深度</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增长规模</a:t>
                      </a:r>
                    </a:p>
                  </a:txBody>
                  <a:tcPr anchor="ctr">
                    <a:solidFill>
                      <a:srgbClr val="F2F2F2">
                        <a:alpha val="50196"/>
                      </a:srgbClr>
                    </a:solidFill>
                  </a:tcPr>
                </a:tc>
                <a:tc>
                  <a:txBody>
                    <a:bodyPr/>
                    <a:lstStyle/>
                    <a:p>
                      <a:pPr algn="ctr"/>
                      <a:r>
                        <a:rPr lang="en-US" altLang="zh-CN" sz="1600" b="1">
                          <a:solidFill>
                            <a:srgbClr val="C00000"/>
                          </a:solidFill>
                          <a:latin typeface="宋体" panose="02010600030101010101" pitchFamily="2" charset="-122"/>
                          <a:ea typeface="宋体" panose="02010600030101010101" pitchFamily="2" charset="-122"/>
                        </a:rPr>
                        <a:t>1</a:t>
                      </a:r>
                      <a:r>
                        <a:rPr lang="zh-CN" altLang="en-US" sz="1600" b="1">
                          <a:solidFill>
                            <a:srgbClr val="C00000"/>
                          </a:solidFill>
                          <a:latin typeface="宋体" panose="02010600030101010101" pitchFamily="2" charset="-122"/>
                          <a:ea typeface="宋体" panose="02010600030101010101" pitchFamily="2" charset="-122"/>
                        </a:rPr>
                        <a:t>层</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2</a:t>
                      </a:r>
                      <a:r>
                        <a:rPr lang="zh-CN" altLang="en-US" sz="1500">
                          <a:solidFill>
                            <a:schemeClr val="accent1">
                              <a:lumMod val="50000"/>
                            </a:schemeClr>
                          </a:solidFill>
                          <a:latin typeface="宋体" panose="02010600030101010101" pitchFamily="2" charset="-122"/>
                          <a:ea typeface="宋体" panose="02010600030101010101" pitchFamily="2" charset="-122"/>
                        </a:rPr>
                        <a:t>层</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3</a:t>
                      </a:r>
                      <a:r>
                        <a:rPr lang="zh-CN" altLang="en-US" sz="1500">
                          <a:solidFill>
                            <a:schemeClr val="accent1">
                              <a:lumMod val="50000"/>
                            </a:schemeClr>
                          </a:solidFill>
                          <a:latin typeface="宋体" panose="02010600030101010101" pitchFamily="2" charset="-122"/>
                          <a:ea typeface="宋体" panose="02010600030101010101" pitchFamily="2" charset="-122"/>
                        </a:rPr>
                        <a:t>层</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extLst>
                  <a:ext uri="{0D108BD9-81ED-4DB2-BD59-A6C34878D82A}">
                    <a16:rowId xmlns:a16="http://schemas.microsoft.com/office/drawing/2014/main" val="1783098763"/>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单次宽度</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增长规模</a:t>
                      </a:r>
                    </a:p>
                  </a:txBody>
                  <a:tcPr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0%</a:t>
                      </a:r>
                      <a:r>
                        <a:rPr lang="zh-CN" altLang="en-US" sz="1500">
                          <a:solidFill>
                            <a:schemeClr val="accent1">
                              <a:lumMod val="50000"/>
                            </a:schemeClr>
                          </a:solidFill>
                          <a:latin typeface="宋体" panose="02010600030101010101" pitchFamily="2" charset="-122"/>
                          <a:ea typeface="宋体" panose="02010600030101010101" pitchFamily="2" charset="-122"/>
                        </a:rPr>
                        <a:t>层</a:t>
                      </a:r>
                    </a:p>
                  </a:txBody>
                  <a:tcPr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tc>
                  <a:txBody>
                    <a:bodyPr/>
                    <a:lstStyle/>
                    <a:p>
                      <a:pPr algn="ctr"/>
                      <a:r>
                        <a:rPr lang="en-US" altLang="zh-CN" sz="1500" b="1">
                          <a:solidFill>
                            <a:srgbClr val="C00000"/>
                          </a:solidFill>
                          <a:latin typeface="宋体" panose="02010600030101010101" pitchFamily="2" charset="-122"/>
                          <a:ea typeface="宋体" panose="02010600030101010101" pitchFamily="2" charset="-122"/>
                        </a:rPr>
                        <a:t>70%</a:t>
                      </a:r>
                      <a:r>
                        <a:rPr lang="zh-CN" altLang="en-US" sz="1500" b="1">
                          <a:solidFill>
                            <a:srgbClr val="C00000"/>
                          </a:solidFill>
                          <a:latin typeface="宋体" panose="02010600030101010101" pitchFamily="2" charset="-122"/>
                          <a:ea typeface="宋体" panose="02010600030101010101" pitchFamily="2" charset="-122"/>
                        </a:rPr>
                        <a:t>层</a:t>
                      </a:r>
                    </a:p>
                  </a:txBody>
                  <a:tcPr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100%</a:t>
                      </a:r>
                      <a:r>
                        <a:rPr lang="zh-CN" altLang="en-US" sz="1500">
                          <a:solidFill>
                            <a:schemeClr val="accent1">
                              <a:lumMod val="50000"/>
                            </a:schemeClr>
                          </a:solidFill>
                          <a:latin typeface="宋体" panose="02010600030101010101" pitchFamily="2" charset="-122"/>
                          <a:ea typeface="宋体" panose="02010600030101010101" pitchFamily="2" charset="-122"/>
                        </a:rPr>
                        <a:t>层</a:t>
                      </a:r>
                    </a:p>
                  </a:txBody>
                  <a:tcPr anchor="ctr"/>
                </a:tc>
                <a:extLst>
                  <a:ext uri="{0D108BD9-81ED-4DB2-BD59-A6C34878D82A}">
                    <a16:rowId xmlns:a16="http://schemas.microsoft.com/office/drawing/2014/main" val="258038472"/>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单次增长后</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模型训练轮次</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1</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tc>
                  <a:txBody>
                    <a:bodyPr/>
                    <a:lstStyle/>
                    <a:p>
                      <a:pPr algn="ctr"/>
                      <a:r>
                        <a:rPr lang="en-US" altLang="zh-CN" sz="1600" b="1">
                          <a:solidFill>
                            <a:srgbClr val="C00000"/>
                          </a:solidFill>
                          <a:latin typeface="宋体" panose="02010600030101010101" pitchFamily="2" charset="-122"/>
                          <a:ea typeface="宋体" panose="02010600030101010101" pitchFamily="2" charset="-122"/>
                        </a:rPr>
                        <a:t>3</a:t>
                      </a:r>
                      <a:endParaRPr lang="zh-CN" altLang="en-US" sz="1600" b="1">
                        <a:solidFill>
                          <a:srgbClr val="C00000"/>
                        </a:solidFill>
                        <a:latin typeface="宋体" panose="02010600030101010101" pitchFamily="2" charset="-122"/>
                        <a:ea typeface="宋体" panose="02010600030101010101" pitchFamily="2" charset="-122"/>
                      </a:endParaRP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9</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extLst>
                  <a:ext uri="{0D108BD9-81ED-4DB2-BD59-A6C34878D82A}">
                    <a16:rowId xmlns:a16="http://schemas.microsoft.com/office/drawing/2014/main" val="1175919190"/>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深</a:t>
                      </a:r>
                      <a:r>
                        <a:rPr lang="en-US" altLang="zh-CN" sz="1500">
                          <a:solidFill>
                            <a:schemeClr val="accent1">
                              <a:lumMod val="50000"/>
                            </a:schemeClr>
                          </a:solidFill>
                          <a:latin typeface="宋体" panose="02010600030101010101" pitchFamily="2" charset="-122"/>
                          <a:ea typeface="宋体" panose="02010600030101010101" pitchFamily="2" charset="-122"/>
                        </a:rPr>
                        <a:t>/</a:t>
                      </a:r>
                      <a:r>
                        <a:rPr lang="zh-CN" altLang="en-US" sz="1500">
                          <a:solidFill>
                            <a:schemeClr val="accent1">
                              <a:lumMod val="50000"/>
                            </a:schemeClr>
                          </a:solidFill>
                          <a:latin typeface="宋体" panose="02010600030101010101" pitchFamily="2" charset="-122"/>
                          <a:ea typeface="宋体" panose="02010600030101010101" pitchFamily="2" charset="-122"/>
                        </a:rPr>
                        <a:t>宽度增长</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的位置选择</a:t>
                      </a:r>
                    </a:p>
                  </a:txBody>
                  <a:tcPr anchor="ct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随机</a:t>
                      </a:r>
                    </a:p>
                  </a:txBody>
                  <a:tcPr anchor="ct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顺序</a:t>
                      </a:r>
                    </a:p>
                  </a:txBody>
                  <a:tcPr anchor="ctr"/>
                </a:tc>
                <a:tc>
                  <a:txBody>
                    <a:bodyPr/>
                    <a:lstStyle/>
                    <a:p>
                      <a:pPr algn="ctr"/>
                      <a:r>
                        <a:rPr lang="zh-CN" altLang="en-US" sz="1600" b="1">
                          <a:solidFill>
                            <a:srgbClr val="C00000"/>
                          </a:solidFill>
                          <a:latin typeface="宋体" panose="02010600030101010101" pitchFamily="2" charset="-122"/>
                          <a:ea typeface="宋体" panose="02010600030101010101" pitchFamily="2" charset="-122"/>
                        </a:rPr>
                        <a:t>贪心</a:t>
                      </a:r>
                    </a:p>
                  </a:txBody>
                  <a:tcPr anchor="ctr">
                    <a:solidFill>
                      <a:srgbClr val="E7EAED"/>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extLst>
                  <a:ext uri="{0D108BD9-81ED-4DB2-BD59-A6C34878D82A}">
                    <a16:rowId xmlns:a16="http://schemas.microsoft.com/office/drawing/2014/main" val="185271653"/>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宽度增长的</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分支选取方式</a:t>
                      </a:r>
                    </a:p>
                  </a:txBody>
                  <a:tcPr anchor="ctr">
                    <a:solidFill>
                      <a:srgbClr val="F2F2F2">
                        <a:alpha val="50196"/>
                      </a:srgbClr>
                    </a:solidFill>
                  </a:tcPr>
                </a:tc>
                <a:tc>
                  <a:txBody>
                    <a:bodyPr/>
                    <a:lstStyle/>
                    <a:p>
                      <a:pPr algn="ctr"/>
                      <a:r>
                        <a:rPr lang="zh-CN" altLang="en-US" sz="1500" b="1">
                          <a:solidFill>
                            <a:srgbClr val="C00000"/>
                          </a:solidFill>
                          <a:latin typeface="宋体" panose="02010600030101010101" pitchFamily="2" charset="-122"/>
                          <a:ea typeface="宋体" panose="02010600030101010101" pitchFamily="2" charset="-122"/>
                        </a:rPr>
                        <a:t>不放回随机</a:t>
                      </a:r>
                    </a:p>
                  </a:txBody>
                  <a:tcPr anchor="ctr">
                    <a:solidFill>
                      <a:srgbClr val="F8F8F8"/>
                    </a:solidFill>
                  </a:tcP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有放回随机</a:t>
                      </a:r>
                    </a:p>
                  </a:txBody>
                  <a:tcPr anchor="ctr">
                    <a:solidFill>
                      <a:srgbClr val="F2F2F2">
                        <a:alpha val="50196"/>
                      </a:srgbClr>
                    </a:solidFill>
                  </a:tcP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不放回贪心</a:t>
                      </a:r>
                    </a:p>
                  </a:txBody>
                  <a:tcPr anchor="ctr">
                    <a:solidFill>
                      <a:srgbClr val="F2F2F2">
                        <a:alpha val="50196"/>
                      </a:srgb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extLst>
                  <a:ext uri="{0D108BD9-81ED-4DB2-BD59-A6C34878D82A}">
                    <a16:rowId xmlns:a16="http://schemas.microsoft.com/office/drawing/2014/main" val="633121279"/>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深</a:t>
                      </a:r>
                      <a:r>
                        <a:rPr lang="en-US" altLang="zh-CN" sz="1500">
                          <a:solidFill>
                            <a:schemeClr val="accent1">
                              <a:lumMod val="50000"/>
                            </a:schemeClr>
                          </a:solidFill>
                          <a:latin typeface="宋体" panose="02010600030101010101" pitchFamily="2" charset="-122"/>
                          <a:ea typeface="宋体" panose="02010600030101010101" pitchFamily="2" charset="-122"/>
                        </a:rPr>
                        <a:t>/</a:t>
                      </a:r>
                      <a:r>
                        <a:rPr lang="zh-CN" altLang="en-US" sz="1500">
                          <a:solidFill>
                            <a:schemeClr val="accent1">
                              <a:lumMod val="50000"/>
                            </a:schemeClr>
                          </a:solidFill>
                          <a:latin typeface="宋体" panose="02010600030101010101" pitchFamily="2" charset="-122"/>
                          <a:ea typeface="宋体" panose="02010600030101010101" pitchFamily="2" charset="-122"/>
                        </a:rPr>
                        <a:t>宽增长</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的协调配比</a:t>
                      </a:r>
                    </a:p>
                  </a:txBody>
                  <a:tcPr anchor="ctr"/>
                </a:tc>
                <a:tc>
                  <a:txBody>
                    <a:bodyPr/>
                    <a:lstStyle/>
                    <a:p>
                      <a:pPr algn="ctr"/>
                      <a:r>
                        <a:rPr lang="zh-CN" altLang="en-US" sz="1500" kern="1200">
                          <a:solidFill>
                            <a:schemeClr val="accent1">
                              <a:lumMod val="50000"/>
                            </a:schemeClr>
                          </a:solidFill>
                          <a:latin typeface="宋体" panose="02010600030101010101" pitchFamily="2" charset="-122"/>
                          <a:ea typeface="宋体" panose="02010600030101010101" pitchFamily="2" charset="-122"/>
                          <a:cs typeface="+mn-cs"/>
                        </a:rPr>
                        <a:t>宽</a:t>
                      </a:r>
                      <a:r>
                        <a:rPr lang="en-US" sz="1500" kern="1200">
                          <a:solidFill>
                            <a:schemeClr val="accent1">
                              <a:lumMod val="50000"/>
                            </a:schemeClr>
                          </a:solidFill>
                          <a:latin typeface="宋体" panose="02010600030101010101" pitchFamily="2" charset="-122"/>
                          <a:ea typeface="宋体" panose="02010600030101010101" pitchFamily="2" charset="-122"/>
                          <a:cs typeface="+mn-cs"/>
                        </a:rPr>
                        <a:t>1</a:t>
                      </a:r>
                      <a:r>
                        <a:rPr lang="zh-CN" altLang="en-US" sz="1500" kern="1200">
                          <a:solidFill>
                            <a:schemeClr val="accent1">
                              <a:lumMod val="50000"/>
                            </a:schemeClr>
                          </a:solidFill>
                          <a:latin typeface="宋体" panose="02010600030101010101" pitchFamily="2" charset="-122"/>
                          <a:ea typeface="宋体" panose="02010600030101010101" pitchFamily="2" charset="-122"/>
                          <a:cs typeface="+mn-cs"/>
                        </a:rPr>
                        <a:t>深</a:t>
                      </a:r>
                      <a:r>
                        <a:rPr lang="en-US" sz="1500" kern="1200">
                          <a:solidFill>
                            <a:schemeClr val="accent1">
                              <a:lumMod val="50000"/>
                            </a:schemeClr>
                          </a:solidFill>
                          <a:latin typeface="宋体" panose="02010600030101010101" pitchFamily="2" charset="-122"/>
                          <a:ea typeface="宋体" panose="02010600030101010101" pitchFamily="2" charset="-122"/>
                          <a:cs typeface="+mn-cs"/>
                        </a:rPr>
                        <a:t>1</a:t>
                      </a:r>
                      <a:endParaRPr lang="zh-CN" altLang="en-US" sz="1500" kern="1200">
                        <a:solidFill>
                          <a:schemeClr val="accent1">
                            <a:lumMod val="50000"/>
                          </a:schemeClr>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algn="ctr"/>
                      <a:r>
                        <a:rPr lang="zh-CN" altLang="en-US" sz="1600" b="1" kern="1200">
                          <a:solidFill>
                            <a:srgbClr val="C00000"/>
                          </a:solidFill>
                          <a:latin typeface="宋体" panose="02010600030101010101" pitchFamily="2" charset="-122"/>
                          <a:ea typeface="宋体" panose="02010600030101010101" pitchFamily="2" charset="-122"/>
                          <a:cs typeface="+mn-cs"/>
                        </a:rPr>
                        <a:t>宽</a:t>
                      </a:r>
                      <a:r>
                        <a:rPr lang="en-US" sz="1600" b="1" kern="1200">
                          <a:solidFill>
                            <a:srgbClr val="C00000"/>
                          </a:solidFill>
                          <a:latin typeface="宋体" panose="02010600030101010101" pitchFamily="2" charset="-122"/>
                          <a:ea typeface="宋体" panose="02010600030101010101" pitchFamily="2" charset="-122"/>
                          <a:cs typeface="+mn-cs"/>
                        </a:rPr>
                        <a:t>1</a:t>
                      </a:r>
                      <a:r>
                        <a:rPr lang="zh-CN" altLang="en-US" sz="1600" b="1" kern="1200">
                          <a:solidFill>
                            <a:srgbClr val="C00000"/>
                          </a:solidFill>
                          <a:latin typeface="宋体" panose="02010600030101010101" pitchFamily="2" charset="-122"/>
                          <a:ea typeface="宋体" panose="02010600030101010101" pitchFamily="2" charset="-122"/>
                          <a:cs typeface="+mn-cs"/>
                        </a:rPr>
                        <a:t>深</a:t>
                      </a:r>
                      <a:r>
                        <a:rPr lang="en-US" sz="1600" b="1" kern="1200">
                          <a:solidFill>
                            <a:srgbClr val="C00000"/>
                          </a:solidFill>
                          <a:latin typeface="宋体" panose="02010600030101010101" pitchFamily="2" charset="-122"/>
                          <a:ea typeface="宋体" panose="02010600030101010101" pitchFamily="2" charset="-122"/>
                          <a:cs typeface="+mn-cs"/>
                        </a:rPr>
                        <a:t>2</a:t>
                      </a:r>
                      <a:endParaRPr lang="zh-CN" altLang="en-US" sz="1600" b="1" kern="1200">
                        <a:solidFill>
                          <a:srgbClr val="C00000"/>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algn="ctr"/>
                      <a:r>
                        <a:rPr lang="zh-CN" altLang="en-US" sz="1500" kern="1200">
                          <a:solidFill>
                            <a:schemeClr val="accent1">
                              <a:lumMod val="50000"/>
                            </a:schemeClr>
                          </a:solidFill>
                          <a:latin typeface="宋体" panose="02010600030101010101" pitchFamily="2" charset="-122"/>
                          <a:ea typeface="宋体" panose="02010600030101010101" pitchFamily="2" charset="-122"/>
                          <a:cs typeface="+mn-cs"/>
                        </a:rPr>
                        <a:t>宽</a:t>
                      </a:r>
                      <a:r>
                        <a:rPr lang="en-US" altLang="zh-CN" sz="1500" kern="1200">
                          <a:solidFill>
                            <a:schemeClr val="accent1">
                              <a:lumMod val="50000"/>
                            </a:schemeClr>
                          </a:solidFill>
                          <a:latin typeface="宋体" panose="02010600030101010101" pitchFamily="2" charset="-122"/>
                          <a:ea typeface="宋体" panose="02010600030101010101" pitchFamily="2" charset="-122"/>
                          <a:cs typeface="+mn-cs"/>
                        </a:rPr>
                        <a:t>2</a:t>
                      </a:r>
                      <a:r>
                        <a:rPr lang="zh-CN" altLang="en-US" sz="1500" kern="1200">
                          <a:solidFill>
                            <a:schemeClr val="accent1">
                              <a:lumMod val="50000"/>
                            </a:schemeClr>
                          </a:solidFill>
                          <a:latin typeface="宋体" panose="02010600030101010101" pitchFamily="2" charset="-122"/>
                          <a:ea typeface="宋体" panose="02010600030101010101" pitchFamily="2" charset="-122"/>
                          <a:cs typeface="+mn-cs"/>
                        </a:rPr>
                        <a:t>深</a:t>
                      </a:r>
                      <a:r>
                        <a:rPr lang="en-US" altLang="zh-CN" sz="1500" kern="1200">
                          <a:solidFill>
                            <a:schemeClr val="accent1">
                              <a:lumMod val="50000"/>
                            </a:schemeClr>
                          </a:solidFill>
                          <a:latin typeface="宋体" panose="02010600030101010101" pitchFamily="2" charset="-122"/>
                          <a:ea typeface="宋体" panose="02010600030101010101" pitchFamily="2" charset="-122"/>
                          <a:cs typeface="+mn-cs"/>
                        </a:rPr>
                        <a:t>1</a:t>
                      </a:r>
                      <a:endParaRPr lang="zh-CN" altLang="en-US" sz="1500" kern="1200">
                        <a:solidFill>
                          <a:schemeClr val="accent1">
                            <a:lumMod val="50000"/>
                          </a:schemeClr>
                        </a:solidFill>
                        <a:latin typeface="宋体" panose="02010600030101010101" pitchFamily="2" charset="-122"/>
                        <a:ea typeface="宋体" panose="02010600030101010101" pitchFamily="2" charset="-122"/>
                        <a:cs typeface="+mn-cs"/>
                      </a:endParaRPr>
                    </a:p>
                  </a:txBody>
                  <a:tcPr marL="68580" marR="68580" marT="0" marB="0"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extLst>
                  <a:ext uri="{0D108BD9-81ED-4DB2-BD59-A6C34878D82A}">
                    <a16:rowId xmlns:a16="http://schemas.microsoft.com/office/drawing/2014/main" val="3370553726"/>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新增模块</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初始化策略</a:t>
                      </a:r>
                    </a:p>
                  </a:txBody>
                  <a:tcPr anchor="ctr">
                    <a:solidFill>
                      <a:srgbClr val="F2F2F2">
                        <a:alpha val="50196"/>
                      </a:srgbClr>
                    </a:solidFill>
                  </a:tcPr>
                </a:tc>
                <a:tc>
                  <a:txBody>
                    <a:bodyPr/>
                    <a:lstStyle/>
                    <a:p>
                      <a:pPr algn="ctr"/>
                      <a:r>
                        <a:rPr lang="zh-CN" altLang="en-US" sz="1600" b="1">
                          <a:solidFill>
                            <a:srgbClr val="C00000"/>
                          </a:solidFill>
                          <a:latin typeface="宋体" panose="02010600030101010101" pitchFamily="2" charset="-122"/>
                          <a:ea typeface="宋体" panose="02010600030101010101" pitchFamily="2" charset="-122"/>
                        </a:rPr>
                        <a:t>继承</a:t>
                      </a:r>
                    </a:p>
                  </a:txBody>
                  <a:tcPr anchor="ctr">
                    <a:solidFill>
                      <a:schemeClr val="accent5">
                        <a:lumMod val="20000"/>
                        <a:lumOff val="80000"/>
                        <a:alpha val="50196"/>
                      </a:schemeClr>
                    </a:solidFill>
                  </a:tcPr>
                </a:tc>
                <a:tc>
                  <a:txBody>
                    <a:bodyPr/>
                    <a:lstStyle/>
                    <a:p>
                      <a:pPr algn="ctr"/>
                      <a:r>
                        <a:rPr lang="zh-CN" altLang="en-US" sz="1500">
                          <a:latin typeface="宋体" panose="02010600030101010101" pitchFamily="2" charset="-122"/>
                          <a:ea typeface="宋体" panose="02010600030101010101" pitchFamily="2" charset="-122"/>
                        </a:rPr>
                        <a:t>高斯</a:t>
                      </a:r>
                    </a:p>
                  </a:txBody>
                  <a:tcPr anchor="ctr">
                    <a:solidFill>
                      <a:srgbClr val="F2F2F2">
                        <a:alpha val="50196"/>
                      </a:srgbClr>
                    </a:solidFill>
                  </a:tcPr>
                </a:tc>
                <a:tc>
                  <a:txBody>
                    <a:bodyPr/>
                    <a:lstStyle/>
                    <a:p>
                      <a:pPr algn="ctr"/>
                      <a:r>
                        <a:rPr lang="zh-CN" altLang="en-US" sz="1600" b="1">
                          <a:solidFill>
                            <a:srgbClr val="C00000"/>
                          </a:solidFill>
                          <a:latin typeface="宋体" panose="02010600030101010101" pitchFamily="2" charset="-122"/>
                          <a:ea typeface="宋体" panose="02010600030101010101" pitchFamily="2" charset="-122"/>
                        </a:rPr>
                        <a:t>学习</a:t>
                      </a:r>
                    </a:p>
                  </a:txBody>
                  <a:tcPr anchor="ctr">
                    <a:solidFill>
                      <a:schemeClr val="accent5">
                        <a:lumMod val="20000"/>
                        <a:lumOff val="80000"/>
                        <a:alpha val="50196"/>
                      </a:scheme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solidFill>
                      <a:srgbClr val="F2F2F2">
                        <a:alpha val="50196"/>
                      </a:srgbClr>
                    </a:solidFill>
                  </a:tcPr>
                </a:tc>
                <a:extLst>
                  <a:ext uri="{0D108BD9-81ED-4DB2-BD59-A6C34878D82A}">
                    <a16:rowId xmlns:a16="http://schemas.microsoft.com/office/drawing/2014/main" val="2201977639"/>
                  </a:ext>
                </a:extLst>
              </a:tr>
              <a:tr h="644118">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增长后优化</a:t>
                      </a:r>
                      <a:endParaRPr lang="en-US" altLang="zh-CN" sz="15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500">
                          <a:solidFill>
                            <a:schemeClr val="accent1">
                              <a:lumMod val="50000"/>
                            </a:schemeClr>
                          </a:solidFill>
                          <a:latin typeface="宋体" panose="02010600030101010101" pitchFamily="2" charset="-122"/>
                          <a:ea typeface="宋体" panose="02010600030101010101" pitchFamily="2" charset="-122"/>
                        </a:rPr>
                        <a:t>器调整策略</a:t>
                      </a:r>
                    </a:p>
                  </a:txBody>
                  <a:tcPr anchor="ctr"/>
                </a:tc>
                <a:tc>
                  <a:txBody>
                    <a:bodyPr/>
                    <a:lstStyle/>
                    <a:p>
                      <a:pPr algn="ctr"/>
                      <a:r>
                        <a:rPr lang="zh-CN" altLang="en-US" sz="1500">
                          <a:solidFill>
                            <a:schemeClr val="accent1">
                              <a:lumMod val="50000"/>
                            </a:schemeClr>
                          </a:solidFill>
                          <a:latin typeface="宋体" panose="02010600030101010101" pitchFamily="2" charset="-122"/>
                          <a:ea typeface="宋体" panose="02010600030101010101" pitchFamily="2" charset="-122"/>
                        </a:rPr>
                        <a:t>全新优化器</a:t>
                      </a:r>
                    </a:p>
                  </a:txBody>
                  <a:tcPr anchor="ctr"/>
                </a:tc>
                <a:tc>
                  <a:txBody>
                    <a:bodyPr/>
                    <a:lstStyle/>
                    <a:p>
                      <a:pPr algn="ctr"/>
                      <a:r>
                        <a:rPr lang="zh-CN" altLang="en-US" sz="1600" b="1">
                          <a:solidFill>
                            <a:srgbClr val="C00000"/>
                          </a:solidFill>
                          <a:latin typeface="宋体" panose="02010600030101010101" pitchFamily="2" charset="-122"/>
                          <a:ea typeface="宋体" panose="02010600030101010101" pitchFamily="2" charset="-122"/>
                        </a:rPr>
                        <a:t>继承式优化器</a:t>
                      </a:r>
                    </a:p>
                  </a:txBody>
                  <a:tcPr anchor="ctr">
                    <a:solidFill>
                      <a:schemeClr val="accent1">
                        <a:lumMod val="20000"/>
                        <a:lumOff val="80000"/>
                      </a:schemeClr>
                    </a:solidFill>
                  </a:tcP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tc>
                  <a:txBody>
                    <a:bodyPr/>
                    <a:lstStyle/>
                    <a:p>
                      <a:pPr algn="ctr"/>
                      <a:r>
                        <a:rPr lang="en-US" altLang="zh-CN" sz="1500">
                          <a:solidFill>
                            <a:schemeClr val="accent1">
                              <a:lumMod val="50000"/>
                            </a:schemeClr>
                          </a:solidFill>
                          <a:latin typeface="宋体" panose="02010600030101010101" pitchFamily="2" charset="-122"/>
                          <a:ea typeface="宋体" panose="02010600030101010101" pitchFamily="2" charset="-122"/>
                        </a:rPr>
                        <a:t>…</a:t>
                      </a:r>
                      <a:endParaRPr lang="zh-CN" altLang="en-US" sz="1500">
                        <a:solidFill>
                          <a:schemeClr val="accent1">
                            <a:lumMod val="50000"/>
                          </a:schemeClr>
                        </a:solidFill>
                        <a:latin typeface="宋体" panose="02010600030101010101" pitchFamily="2" charset="-122"/>
                        <a:ea typeface="宋体" panose="02010600030101010101" pitchFamily="2" charset="-122"/>
                      </a:endParaRPr>
                    </a:p>
                  </a:txBody>
                  <a:tcPr anchor="ctr"/>
                </a:tc>
                <a:extLst>
                  <a:ext uri="{0D108BD9-81ED-4DB2-BD59-A6C34878D82A}">
                    <a16:rowId xmlns:a16="http://schemas.microsoft.com/office/drawing/2014/main" val="3316147895"/>
                  </a:ext>
                </a:extLst>
              </a:tr>
            </a:tbl>
          </a:graphicData>
        </a:graphic>
      </p:graphicFrame>
      <p:pic>
        <p:nvPicPr>
          <p:cNvPr id="6" name="图片 5">
            <a:extLst>
              <a:ext uri="{FF2B5EF4-FFF2-40B4-BE49-F238E27FC236}">
                <a16:creationId xmlns:a16="http://schemas.microsoft.com/office/drawing/2014/main" id="{2438346B-18CB-3A16-0805-5BF8FFEEA290}"/>
              </a:ext>
            </a:extLst>
          </p:cNvPr>
          <p:cNvPicPr>
            <a:picLocks noChangeAspect="1"/>
          </p:cNvPicPr>
          <p:nvPr/>
        </p:nvPicPr>
        <p:blipFill>
          <a:blip r:embed="rId5"/>
          <a:stretch>
            <a:fillRect/>
          </a:stretch>
        </p:blipFill>
        <p:spPr>
          <a:xfrm>
            <a:off x="5246737" y="862541"/>
            <a:ext cx="6516637" cy="3684456"/>
          </a:xfrm>
          <a:prstGeom prst="rect">
            <a:avLst/>
          </a:prstGeom>
        </p:spPr>
      </p:pic>
      <p:sp>
        <p:nvSpPr>
          <p:cNvPr id="7" name="矩形: 圆角 6">
            <a:extLst>
              <a:ext uri="{FF2B5EF4-FFF2-40B4-BE49-F238E27FC236}">
                <a16:creationId xmlns:a16="http://schemas.microsoft.com/office/drawing/2014/main" id="{57638333-1972-F9FA-BADD-4519E9A65368}"/>
              </a:ext>
            </a:extLst>
          </p:cNvPr>
          <p:cNvSpPr/>
          <p:nvPr/>
        </p:nvSpPr>
        <p:spPr>
          <a:xfrm>
            <a:off x="5246737" y="4566047"/>
            <a:ext cx="2316113" cy="1692000"/>
          </a:xfrm>
          <a:prstGeom prst="roundRect">
            <a:avLst/>
          </a:prstGeom>
          <a:solidFill>
            <a:srgbClr val="F2CFEE">
              <a:alpha val="10196"/>
            </a:srgb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15BA53D-6804-A6B7-0219-70960FB70EE5}"/>
              </a:ext>
            </a:extLst>
          </p:cNvPr>
          <p:cNvSpPr txBox="1"/>
          <p:nvPr/>
        </p:nvSpPr>
        <p:spPr>
          <a:xfrm>
            <a:off x="5256262" y="4663601"/>
            <a:ext cx="502061" cy="369332"/>
          </a:xfrm>
          <a:prstGeom prst="rect">
            <a:avLst/>
          </a:prstGeom>
          <a:noFill/>
        </p:spPr>
        <p:txBody>
          <a:bodyPr wrap="none" rtlCol="0">
            <a:spAutoFit/>
          </a:bodyPr>
          <a:lstStyle/>
          <a:p>
            <a:r>
              <a:rPr lang="zh-CN" altLang="en-US"/>
              <a:t>😀</a:t>
            </a:r>
          </a:p>
        </p:txBody>
      </p:sp>
      <p:sp>
        <p:nvSpPr>
          <p:cNvPr id="9" name="文本框 8">
            <a:extLst>
              <a:ext uri="{FF2B5EF4-FFF2-40B4-BE49-F238E27FC236}">
                <a16:creationId xmlns:a16="http://schemas.microsoft.com/office/drawing/2014/main" id="{A9BA56CF-14BC-ACDD-53C2-DAAE374C577C}"/>
              </a:ext>
            </a:extLst>
          </p:cNvPr>
          <p:cNvSpPr txBox="1"/>
          <p:nvPr/>
        </p:nvSpPr>
        <p:spPr>
          <a:xfrm>
            <a:off x="5600700" y="4644551"/>
            <a:ext cx="1962150" cy="784830"/>
          </a:xfrm>
          <a:prstGeom prst="rect">
            <a:avLst/>
          </a:prstGeom>
          <a:noFill/>
        </p:spPr>
        <p:txBody>
          <a:bodyPr wrap="square" rtlCol="0">
            <a:spAutoFit/>
          </a:bodyPr>
          <a:lstStyle/>
          <a:p>
            <a:r>
              <a:rPr lang="zh-CN" altLang="en-US" sz="1500" b="1">
                <a:solidFill>
                  <a:srgbClr val="C00000"/>
                </a:solidFill>
                <a:latin typeface="宋体" panose="02010600030101010101" pitchFamily="2" charset="-122"/>
                <a:ea typeface="宋体" panose="02010600030101010101" pitchFamily="2" charset="-122"/>
              </a:rPr>
              <a:t>继承</a:t>
            </a:r>
            <a:r>
              <a:rPr lang="zh-CN" altLang="en-US" sz="1500">
                <a:latin typeface="宋体" panose="02010600030101010101" pitchFamily="2" charset="-122"/>
                <a:ea typeface="宋体" panose="02010600030101010101" pitchFamily="2" charset="-122"/>
              </a:rPr>
              <a:t>：沿用训练固定规模模型时预设的初始化方法。</a:t>
            </a:r>
          </a:p>
        </p:txBody>
      </p:sp>
      <p:sp>
        <p:nvSpPr>
          <p:cNvPr id="10" name="文本框 9">
            <a:extLst>
              <a:ext uri="{FF2B5EF4-FFF2-40B4-BE49-F238E27FC236}">
                <a16:creationId xmlns:a16="http://schemas.microsoft.com/office/drawing/2014/main" id="{EBBFA3C0-111A-7EB7-A2E7-251DC2F10AAC}"/>
              </a:ext>
            </a:extLst>
          </p:cNvPr>
          <p:cNvSpPr txBox="1"/>
          <p:nvPr/>
        </p:nvSpPr>
        <p:spPr>
          <a:xfrm>
            <a:off x="5256262" y="5429381"/>
            <a:ext cx="502061" cy="369332"/>
          </a:xfrm>
          <a:prstGeom prst="rect">
            <a:avLst/>
          </a:prstGeom>
          <a:noFill/>
        </p:spPr>
        <p:txBody>
          <a:bodyPr wrap="none" rtlCol="0">
            <a:spAutoFit/>
          </a:bodyPr>
          <a:lstStyle/>
          <a:p>
            <a:r>
              <a:rPr lang="zh-CN" altLang="en-US"/>
              <a:t>😀</a:t>
            </a:r>
          </a:p>
        </p:txBody>
      </p:sp>
      <p:sp>
        <p:nvSpPr>
          <p:cNvPr id="11" name="文本框 10">
            <a:extLst>
              <a:ext uri="{FF2B5EF4-FFF2-40B4-BE49-F238E27FC236}">
                <a16:creationId xmlns:a16="http://schemas.microsoft.com/office/drawing/2014/main" id="{12D1B6D6-53BF-EDCD-878F-EF6741DF1106}"/>
              </a:ext>
            </a:extLst>
          </p:cNvPr>
          <p:cNvSpPr txBox="1"/>
          <p:nvPr/>
        </p:nvSpPr>
        <p:spPr>
          <a:xfrm>
            <a:off x="5591175" y="5425601"/>
            <a:ext cx="1962150" cy="784830"/>
          </a:xfrm>
          <a:prstGeom prst="rect">
            <a:avLst/>
          </a:prstGeom>
          <a:noFill/>
        </p:spPr>
        <p:txBody>
          <a:bodyPr wrap="square" rtlCol="0">
            <a:spAutoFit/>
          </a:bodyPr>
          <a:lstStyle/>
          <a:p>
            <a:r>
              <a:rPr lang="zh-CN" altLang="en-US" sz="1500" b="1">
                <a:solidFill>
                  <a:srgbClr val="C00000"/>
                </a:solidFill>
                <a:latin typeface="宋体" panose="02010600030101010101" pitchFamily="2" charset="-122"/>
                <a:ea typeface="宋体" panose="02010600030101010101" pitchFamily="2" charset="-122"/>
              </a:rPr>
              <a:t>学习</a:t>
            </a:r>
            <a:r>
              <a:rPr lang="zh-CN" altLang="en-US" sz="1500">
                <a:latin typeface="宋体" panose="02010600030101010101" pitchFamily="2" charset="-122"/>
                <a:ea typeface="宋体" panose="02010600030101010101" pitchFamily="2" charset="-122"/>
              </a:rPr>
              <a:t>：</a:t>
            </a:r>
            <a:r>
              <a:rPr lang="en-US" altLang="zh-CN" sz="1500">
                <a:latin typeface="宋体" panose="02010600030101010101" pitchFamily="2" charset="-122"/>
                <a:ea typeface="宋体" panose="02010600030101010101" pitchFamily="2" charset="-122"/>
              </a:rPr>
              <a:t>(</a:t>
            </a:r>
            <a:r>
              <a:rPr lang="zh-CN" altLang="en-US" sz="1500">
                <a:latin typeface="宋体" panose="02010600030101010101" pitchFamily="2" charset="-122"/>
                <a:ea typeface="宋体" panose="02010600030101010101" pitchFamily="2" charset="-122"/>
              </a:rPr>
              <a:t>次优</a:t>
            </a:r>
            <a:r>
              <a:rPr lang="en-US" altLang="zh-CN" sz="1500">
                <a:latin typeface="宋体" panose="02010600030101010101" pitchFamily="2" charset="-122"/>
                <a:ea typeface="宋体" panose="02010600030101010101" pitchFamily="2" charset="-122"/>
              </a:rPr>
              <a:t>)</a:t>
            </a:r>
            <a:r>
              <a:rPr lang="zh-CN" altLang="en-US" sz="1500">
                <a:latin typeface="宋体" panose="02010600030101010101" pitchFamily="2" charset="-122"/>
                <a:ea typeface="宋体" panose="02010600030101010101" pitchFamily="2" charset="-122"/>
              </a:rPr>
              <a:t>在仅允许新增模块可训练的前提下，训练网络。</a:t>
            </a:r>
          </a:p>
        </p:txBody>
      </p:sp>
      <p:sp>
        <p:nvSpPr>
          <p:cNvPr id="12" name="矩形: 圆角 11">
            <a:extLst>
              <a:ext uri="{FF2B5EF4-FFF2-40B4-BE49-F238E27FC236}">
                <a16:creationId xmlns:a16="http://schemas.microsoft.com/office/drawing/2014/main" id="{3F68FEC7-B74B-6ABE-5C4D-2720D444D7E4}"/>
              </a:ext>
            </a:extLst>
          </p:cNvPr>
          <p:cNvSpPr/>
          <p:nvPr/>
        </p:nvSpPr>
        <p:spPr>
          <a:xfrm>
            <a:off x="7828012" y="4566047"/>
            <a:ext cx="3925761" cy="1692000"/>
          </a:xfrm>
          <a:prstGeom prst="roundRect">
            <a:avLst/>
          </a:prstGeom>
          <a:solidFill>
            <a:srgbClr val="CAEEFB">
              <a:alpha val="50196"/>
            </a:srgb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497F9A2-513C-5B00-1E2B-DF1D74B11629}"/>
              </a:ext>
            </a:extLst>
          </p:cNvPr>
          <p:cNvSpPr txBox="1"/>
          <p:nvPr/>
        </p:nvSpPr>
        <p:spPr>
          <a:xfrm>
            <a:off x="8005801" y="4901371"/>
            <a:ext cx="502061" cy="369332"/>
          </a:xfrm>
          <a:prstGeom prst="rect">
            <a:avLst/>
          </a:prstGeom>
          <a:noFill/>
        </p:spPr>
        <p:txBody>
          <a:bodyPr wrap="none" rtlCol="0">
            <a:spAutoFit/>
          </a:bodyPr>
          <a:lstStyle/>
          <a:p>
            <a:r>
              <a:rPr lang="zh-CN" altLang="en-US"/>
              <a:t>😀</a:t>
            </a:r>
          </a:p>
        </p:txBody>
      </p:sp>
      <p:sp>
        <p:nvSpPr>
          <p:cNvPr id="16" name="文本框 15">
            <a:extLst>
              <a:ext uri="{FF2B5EF4-FFF2-40B4-BE49-F238E27FC236}">
                <a16:creationId xmlns:a16="http://schemas.microsoft.com/office/drawing/2014/main" id="{CEC23319-8BDE-35E6-6009-CABB831159D0}"/>
              </a:ext>
            </a:extLst>
          </p:cNvPr>
          <p:cNvSpPr txBox="1"/>
          <p:nvPr/>
        </p:nvSpPr>
        <p:spPr>
          <a:xfrm>
            <a:off x="8413512" y="4901371"/>
            <a:ext cx="3018908" cy="1015663"/>
          </a:xfrm>
          <a:prstGeom prst="rect">
            <a:avLst/>
          </a:prstGeom>
          <a:noFill/>
        </p:spPr>
        <p:txBody>
          <a:bodyPr wrap="square" rtlCol="0">
            <a:spAutoFit/>
          </a:bodyPr>
          <a:lstStyle/>
          <a:p>
            <a:r>
              <a:rPr lang="zh-CN" altLang="en-US" sz="1500" b="1">
                <a:solidFill>
                  <a:srgbClr val="C00000"/>
                </a:solidFill>
                <a:latin typeface="宋体" panose="02010600030101010101" pitchFamily="2" charset="-122"/>
                <a:ea typeface="宋体" panose="02010600030101010101" pitchFamily="2" charset="-122"/>
              </a:rPr>
              <a:t>继承式优化器</a:t>
            </a:r>
            <a:r>
              <a:rPr lang="zh-CN" altLang="en-US" sz="1500">
                <a:latin typeface="宋体" panose="02010600030101010101" pitchFamily="2" charset="-122"/>
                <a:ea typeface="宋体" panose="02010600030101010101" pitchFamily="2" charset="-122"/>
              </a:rPr>
              <a:t>：保留了原有优化器（对应旧网络模块）的优化信息，包括一阶动量、二阶动量等，能够更快速适应网络结构的变化。</a:t>
            </a:r>
          </a:p>
        </p:txBody>
      </p:sp>
      <p:sp>
        <p:nvSpPr>
          <p:cNvPr id="3" name="文本框 2">
            <a:extLst>
              <a:ext uri="{FF2B5EF4-FFF2-40B4-BE49-F238E27FC236}">
                <a16:creationId xmlns:a16="http://schemas.microsoft.com/office/drawing/2014/main" id="{58E09831-FBCB-399C-02BD-2A621BE5E998}"/>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13/30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78812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3AA3DF83-71D6-4215-C481-7F28B2C53200}"/>
              </a:ext>
            </a:extLst>
          </p:cNvPr>
          <p:cNvGrpSpPr/>
          <p:nvPr/>
        </p:nvGrpSpPr>
        <p:grpSpPr>
          <a:xfrm>
            <a:off x="9587262" y="6427946"/>
            <a:ext cx="2615698" cy="366162"/>
            <a:chOff x="9587262" y="6427946"/>
            <a:chExt cx="2615698" cy="366162"/>
          </a:xfrm>
        </p:grpSpPr>
        <p:sp>
          <p:nvSpPr>
            <p:cNvPr id="22" name="幻灯片编号占位符 5">
              <a:extLst>
                <a:ext uri="{FF2B5EF4-FFF2-40B4-BE49-F238E27FC236}">
                  <a16:creationId xmlns:a16="http://schemas.microsoft.com/office/drawing/2014/main" id="{546DCE76-E467-D9AE-A7E6-EACF33B86ED8}"/>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23" name="图片 22" descr="蓝色.jpg">
              <a:extLst>
                <a:ext uri="{FF2B5EF4-FFF2-40B4-BE49-F238E27FC236}">
                  <a16:creationId xmlns:a16="http://schemas.microsoft.com/office/drawing/2014/main" id="{12FEC439-ED8E-8FA5-64BC-AF7AC2632B13}"/>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4" name="Freeform 18">
            <a:extLst>
              <a:ext uri="{FF2B5EF4-FFF2-40B4-BE49-F238E27FC236}">
                <a16:creationId xmlns:a16="http://schemas.microsoft.com/office/drawing/2014/main" id="{A042F2EC-0E9A-FE52-24AD-5F5BC2E1D6C1}"/>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07EA123-E98F-7130-6C02-C817B5BCEF99}"/>
              </a:ext>
            </a:extLst>
          </p:cNvPr>
          <p:cNvSpPr txBox="1"/>
          <p:nvPr/>
        </p:nvSpPr>
        <p:spPr>
          <a:xfrm>
            <a:off x="543001" y="166281"/>
            <a:ext cx="9138327"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卷积神经网络的自增长</a:t>
            </a:r>
            <a:r>
              <a:rPr kumimoji="1" lang="en-US" altLang="zh-CN" sz="2400" spc="300">
                <a:solidFill>
                  <a:srgbClr val="025A92"/>
                </a:solidFill>
                <a:latin typeface="微软雅黑" panose="020B0503020204020204" charset="-122"/>
                <a:ea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rPr>
              <a:t>个性化的模型增长终止条件</a:t>
            </a:r>
            <a:endParaRPr kumimoji="1" lang="zh-CN" altLang="en-US" sz="2400" spc="300" dirty="0">
              <a:solidFill>
                <a:srgbClr val="025A92"/>
              </a:solidFill>
              <a:latin typeface="微软雅黑" panose="020B0503020204020204" charset="-122"/>
              <a:ea typeface="微软雅黑" panose="020B0503020204020204" charset="-122"/>
            </a:endParaRPr>
          </a:p>
        </p:txBody>
      </p:sp>
      <p:pic>
        <p:nvPicPr>
          <p:cNvPr id="29" name="图片 28">
            <a:extLst>
              <a:ext uri="{FF2B5EF4-FFF2-40B4-BE49-F238E27FC236}">
                <a16:creationId xmlns:a16="http://schemas.microsoft.com/office/drawing/2014/main" id="{BFE0E31C-A700-99A8-FFEF-364B4358A77C}"/>
              </a:ext>
            </a:extLst>
          </p:cNvPr>
          <p:cNvPicPr>
            <a:picLocks noChangeAspect="1"/>
          </p:cNvPicPr>
          <p:nvPr/>
        </p:nvPicPr>
        <p:blipFill>
          <a:blip r:embed="rId5"/>
          <a:stretch>
            <a:fillRect/>
          </a:stretch>
        </p:blipFill>
        <p:spPr>
          <a:xfrm>
            <a:off x="1028826" y="1428561"/>
            <a:ext cx="10134348" cy="4686677"/>
          </a:xfrm>
          <a:prstGeom prst="rect">
            <a:avLst/>
          </a:prstGeom>
        </p:spPr>
      </p:pic>
      <p:grpSp>
        <p:nvGrpSpPr>
          <p:cNvPr id="45" name="组合 44">
            <a:extLst>
              <a:ext uri="{FF2B5EF4-FFF2-40B4-BE49-F238E27FC236}">
                <a16:creationId xmlns:a16="http://schemas.microsoft.com/office/drawing/2014/main" id="{277E5D06-30AF-DE55-7937-BB93CEC5700F}"/>
              </a:ext>
            </a:extLst>
          </p:cNvPr>
          <p:cNvGrpSpPr/>
          <p:nvPr/>
        </p:nvGrpSpPr>
        <p:grpSpPr>
          <a:xfrm>
            <a:off x="1159257" y="722202"/>
            <a:ext cx="3010970" cy="792000"/>
            <a:chOff x="273276" y="761015"/>
            <a:chExt cx="3010970" cy="792000"/>
          </a:xfrm>
        </p:grpSpPr>
        <p:grpSp>
          <p:nvGrpSpPr>
            <p:cNvPr id="41" name="组合 40">
              <a:extLst>
                <a:ext uri="{FF2B5EF4-FFF2-40B4-BE49-F238E27FC236}">
                  <a16:creationId xmlns:a16="http://schemas.microsoft.com/office/drawing/2014/main" id="{31D3ED4E-3D2C-1074-8A6C-244A1AA7DF2E}"/>
                </a:ext>
              </a:extLst>
            </p:cNvPr>
            <p:cNvGrpSpPr/>
            <p:nvPr/>
          </p:nvGrpSpPr>
          <p:grpSpPr>
            <a:xfrm>
              <a:off x="273276" y="761015"/>
              <a:ext cx="2506024" cy="792000"/>
              <a:chOff x="273276" y="761015"/>
              <a:chExt cx="2506024" cy="792000"/>
            </a:xfrm>
          </p:grpSpPr>
          <p:pic>
            <p:nvPicPr>
              <p:cNvPr id="31" name="图形 30" descr="毕业帽">
                <a:extLst>
                  <a:ext uri="{FF2B5EF4-FFF2-40B4-BE49-F238E27FC236}">
                    <a16:creationId xmlns:a16="http://schemas.microsoft.com/office/drawing/2014/main" id="{90CBB3ED-0FC4-92F5-DFBE-F9693AA376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3276" y="761015"/>
                <a:ext cx="792000" cy="792000"/>
              </a:xfrm>
              <a:prstGeom prst="rect">
                <a:avLst/>
              </a:prstGeom>
            </p:spPr>
          </p:pic>
          <p:sp>
            <p:nvSpPr>
              <p:cNvPr id="38" name="文本框 37">
                <a:extLst>
                  <a:ext uri="{FF2B5EF4-FFF2-40B4-BE49-F238E27FC236}">
                    <a16:creationId xmlns:a16="http://schemas.microsoft.com/office/drawing/2014/main" id="{51B3D50B-7345-9882-14FD-0ACE90F04FAE}"/>
                  </a:ext>
                </a:extLst>
              </p:cNvPr>
              <p:cNvSpPr txBox="1"/>
              <p:nvPr/>
            </p:nvSpPr>
            <p:spPr>
              <a:xfrm>
                <a:off x="1055751" y="814085"/>
                <a:ext cx="1723549" cy="400110"/>
              </a:xfrm>
              <a:prstGeom prst="rect">
                <a:avLst/>
              </a:prstGeom>
              <a:noFill/>
            </p:spPr>
            <p:txBody>
              <a:bodyPr wrap="none" rtlCol="0">
                <a:spAutoFit/>
              </a:bodyPr>
              <a:lstStyle/>
              <a:p>
                <a:r>
                  <a:rPr lang="zh-CN" altLang="en-US" sz="2000">
                    <a:latin typeface="宋体" panose="02010600030101010101" pitchFamily="2" charset="-122"/>
                    <a:ea typeface="宋体" panose="02010600030101010101" pitchFamily="2" charset="-122"/>
                  </a:rPr>
                  <a:t>模型架构专家</a:t>
                </a:r>
                <a:endParaRPr lang="en-US" altLang="zh-CN" sz="2000">
                  <a:latin typeface="宋体" panose="02010600030101010101" pitchFamily="2" charset="-122"/>
                  <a:ea typeface="宋体" panose="02010600030101010101" pitchFamily="2" charset="-122"/>
                </a:endParaRPr>
              </a:p>
            </p:txBody>
          </p:sp>
        </p:grpSp>
        <p:sp>
          <p:nvSpPr>
            <p:cNvPr id="44" name="文本框 43">
              <a:extLst>
                <a:ext uri="{FF2B5EF4-FFF2-40B4-BE49-F238E27FC236}">
                  <a16:creationId xmlns:a16="http://schemas.microsoft.com/office/drawing/2014/main" id="{1B0F301D-66B8-835C-DF92-183E7E0F5ED0}"/>
                </a:ext>
              </a:extLst>
            </p:cNvPr>
            <p:cNvSpPr txBox="1"/>
            <p:nvPr/>
          </p:nvSpPr>
          <p:spPr>
            <a:xfrm>
              <a:off x="1055751" y="1159623"/>
              <a:ext cx="2228495" cy="353943"/>
            </a:xfrm>
            <a:prstGeom prst="rect">
              <a:avLst/>
            </a:prstGeom>
            <a:noFill/>
          </p:spPr>
          <p:txBody>
            <a:bodyPr wrap="none" rtlCol="0">
              <a:spAutoFit/>
            </a:bodyPr>
            <a:lstStyle/>
            <a:p>
              <a:r>
                <a:rPr lang="zh-CN" altLang="en-US" sz="1700">
                  <a:latin typeface="宋体" panose="02010600030101010101" pitchFamily="2" charset="-122"/>
                  <a:ea typeface="宋体" panose="02010600030101010101" pitchFamily="2" charset="-122"/>
                </a:rPr>
                <a:t>✅预设最终模型架构</a:t>
              </a:r>
            </a:p>
          </p:txBody>
        </p:sp>
      </p:grpSp>
      <p:grpSp>
        <p:nvGrpSpPr>
          <p:cNvPr id="47" name="组合 46">
            <a:extLst>
              <a:ext uri="{FF2B5EF4-FFF2-40B4-BE49-F238E27FC236}">
                <a16:creationId xmlns:a16="http://schemas.microsoft.com/office/drawing/2014/main" id="{B054E25D-4630-38D9-27EE-F4DC18FFE322}"/>
              </a:ext>
            </a:extLst>
          </p:cNvPr>
          <p:cNvGrpSpPr/>
          <p:nvPr/>
        </p:nvGrpSpPr>
        <p:grpSpPr>
          <a:xfrm>
            <a:off x="4962909" y="722202"/>
            <a:ext cx="2746190" cy="792000"/>
            <a:chOff x="3702984" y="697566"/>
            <a:chExt cx="2746190" cy="792000"/>
          </a:xfrm>
        </p:grpSpPr>
        <p:grpSp>
          <p:nvGrpSpPr>
            <p:cNvPr id="42" name="组合 41">
              <a:extLst>
                <a:ext uri="{FF2B5EF4-FFF2-40B4-BE49-F238E27FC236}">
                  <a16:creationId xmlns:a16="http://schemas.microsoft.com/office/drawing/2014/main" id="{39650F29-FD50-6047-A660-614FF462C166}"/>
                </a:ext>
              </a:extLst>
            </p:cNvPr>
            <p:cNvGrpSpPr/>
            <p:nvPr/>
          </p:nvGrpSpPr>
          <p:grpSpPr>
            <a:xfrm>
              <a:off x="3702984" y="697566"/>
              <a:ext cx="2239310" cy="792000"/>
              <a:chOff x="2769534" y="716737"/>
              <a:chExt cx="2239310" cy="792000"/>
            </a:xfrm>
          </p:grpSpPr>
          <p:pic>
            <p:nvPicPr>
              <p:cNvPr id="37" name="图形 36" descr="带齿轮的头部">
                <a:extLst>
                  <a:ext uri="{FF2B5EF4-FFF2-40B4-BE49-F238E27FC236}">
                    <a16:creationId xmlns:a16="http://schemas.microsoft.com/office/drawing/2014/main" id="{480D1956-8A42-5261-2C16-3E86208986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69534" y="716737"/>
                <a:ext cx="792000" cy="792000"/>
              </a:xfrm>
              <a:prstGeom prst="rect">
                <a:avLst/>
              </a:prstGeom>
            </p:spPr>
          </p:pic>
          <p:sp>
            <p:nvSpPr>
              <p:cNvPr id="39" name="文本框 38">
                <a:extLst>
                  <a:ext uri="{FF2B5EF4-FFF2-40B4-BE49-F238E27FC236}">
                    <a16:creationId xmlns:a16="http://schemas.microsoft.com/office/drawing/2014/main" id="{16A70528-6D06-C4AE-9000-3B21DD8DD931}"/>
                  </a:ext>
                </a:extLst>
              </p:cNvPr>
              <p:cNvSpPr txBox="1"/>
              <p:nvPr/>
            </p:nvSpPr>
            <p:spPr>
              <a:xfrm>
                <a:off x="3541776" y="769807"/>
                <a:ext cx="1467068" cy="400110"/>
              </a:xfrm>
              <a:prstGeom prst="rect">
                <a:avLst/>
              </a:prstGeom>
              <a:noFill/>
            </p:spPr>
            <p:txBody>
              <a:bodyPr wrap="none" rtlCol="0">
                <a:spAutoFit/>
              </a:bodyPr>
              <a:lstStyle/>
              <a:p>
                <a:r>
                  <a:rPr lang="zh-CN" altLang="en-US" sz="2000">
                    <a:latin typeface="宋体" panose="02010600030101010101" pitchFamily="2" charset="-122"/>
                    <a:ea typeface="宋体" panose="02010600030101010101" pitchFamily="2" charset="-122"/>
                  </a:rPr>
                  <a:t>领域内专家</a:t>
                </a:r>
                <a:endParaRPr lang="en-US" altLang="zh-CN" sz="2000">
                  <a:latin typeface="宋体" panose="02010600030101010101" pitchFamily="2" charset="-122"/>
                  <a:ea typeface="宋体" panose="02010600030101010101" pitchFamily="2" charset="-122"/>
                </a:endParaRPr>
              </a:p>
            </p:txBody>
          </p:sp>
        </p:grpSp>
        <p:sp>
          <p:nvSpPr>
            <p:cNvPr id="46" name="文本框 45">
              <a:extLst>
                <a:ext uri="{FF2B5EF4-FFF2-40B4-BE49-F238E27FC236}">
                  <a16:creationId xmlns:a16="http://schemas.microsoft.com/office/drawing/2014/main" id="{F61114DA-1D34-907D-9215-E383B4619753}"/>
                </a:ext>
              </a:extLst>
            </p:cNvPr>
            <p:cNvSpPr txBox="1"/>
            <p:nvPr/>
          </p:nvSpPr>
          <p:spPr>
            <a:xfrm>
              <a:off x="4438687" y="1103004"/>
              <a:ext cx="2010487" cy="353943"/>
            </a:xfrm>
            <a:prstGeom prst="rect">
              <a:avLst/>
            </a:prstGeom>
            <a:noFill/>
          </p:spPr>
          <p:txBody>
            <a:bodyPr wrap="none" rtlCol="0">
              <a:spAutoFit/>
            </a:bodyPr>
            <a:lstStyle/>
            <a:p>
              <a:r>
                <a:rPr lang="zh-CN" altLang="en-US" sz="1700">
                  <a:latin typeface="宋体" panose="02010600030101010101" pitchFamily="2" charset="-122"/>
                  <a:ea typeface="宋体" panose="02010600030101010101" pitchFamily="2" charset="-122"/>
                </a:rPr>
                <a:t>✅预设最大参数量</a:t>
              </a:r>
            </a:p>
          </p:txBody>
        </p:sp>
      </p:grpSp>
      <p:grpSp>
        <p:nvGrpSpPr>
          <p:cNvPr id="49" name="组合 48">
            <a:extLst>
              <a:ext uri="{FF2B5EF4-FFF2-40B4-BE49-F238E27FC236}">
                <a16:creationId xmlns:a16="http://schemas.microsoft.com/office/drawing/2014/main" id="{83E30548-1322-5A7E-C502-21277D0EF66A}"/>
              </a:ext>
            </a:extLst>
          </p:cNvPr>
          <p:cNvGrpSpPr/>
          <p:nvPr/>
        </p:nvGrpSpPr>
        <p:grpSpPr>
          <a:xfrm>
            <a:off x="8501780" y="722202"/>
            <a:ext cx="2530963" cy="792000"/>
            <a:chOff x="6096000" y="497511"/>
            <a:chExt cx="2530963" cy="792000"/>
          </a:xfrm>
        </p:grpSpPr>
        <p:grpSp>
          <p:nvGrpSpPr>
            <p:cNvPr id="43" name="组合 42">
              <a:extLst>
                <a:ext uri="{FF2B5EF4-FFF2-40B4-BE49-F238E27FC236}">
                  <a16:creationId xmlns:a16="http://schemas.microsoft.com/office/drawing/2014/main" id="{85140E29-1422-7691-AA4B-F04FDCD641A5}"/>
                </a:ext>
              </a:extLst>
            </p:cNvPr>
            <p:cNvGrpSpPr/>
            <p:nvPr/>
          </p:nvGrpSpPr>
          <p:grpSpPr>
            <a:xfrm>
              <a:off x="6096000" y="497511"/>
              <a:ext cx="2496499" cy="792000"/>
              <a:chOff x="6096000" y="497511"/>
              <a:chExt cx="2496499" cy="792000"/>
            </a:xfrm>
          </p:grpSpPr>
          <p:pic>
            <p:nvPicPr>
              <p:cNvPr id="35" name="图形 34" descr="呼叫中心">
                <a:extLst>
                  <a:ext uri="{FF2B5EF4-FFF2-40B4-BE49-F238E27FC236}">
                    <a16:creationId xmlns:a16="http://schemas.microsoft.com/office/drawing/2014/main" id="{BAA0F65F-E072-CD55-B661-1544E3D3B6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96000" y="497511"/>
                <a:ext cx="792000" cy="792000"/>
              </a:xfrm>
              <a:prstGeom prst="rect">
                <a:avLst/>
              </a:prstGeom>
            </p:spPr>
          </p:pic>
          <p:sp>
            <p:nvSpPr>
              <p:cNvPr id="40" name="文本框 39">
                <a:extLst>
                  <a:ext uri="{FF2B5EF4-FFF2-40B4-BE49-F238E27FC236}">
                    <a16:creationId xmlns:a16="http://schemas.microsoft.com/office/drawing/2014/main" id="{74140BDF-AD8C-2249-A1D4-39D951AE10CA}"/>
                  </a:ext>
                </a:extLst>
              </p:cNvPr>
              <p:cNvSpPr txBox="1"/>
              <p:nvPr/>
            </p:nvSpPr>
            <p:spPr>
              <a:xfrm>
                <a:off x="6868950" y="541056"/>
                <a:ext cx="1723549" cy="400110"/>
              </a:xfrm>
              <a:prstGeom prst="rect">
                <a:avLst/>
              </a:prstGeom>
              <a:noFill/>
            </p:spPr>
            <p:txBody>
              <a:bodyPr wrap="none" rtlCol="0">
                <a:spAutoFit/>
              </a:bodyPr>
              <a:lstStyle/>
              <a:p>
                <a:r>
                  <a:rPr lang="zh-CN" altLang="en-US" sz="2000">
                    <a:latin typeface="宋体" panose="02010600030101010101" pitchFamily="2" charset="-122"/>
                    <a:ea typeface="宋体" panose="02010600030101010101" pitchFamily="2" charset="-122"/>
                  </a:rPr>
                  <a:t>其他领域专家</a:t>
                </a:r>
                <a:endParaRPr lang="en-US" altLang="zh-CN" sz="2000">
                  <a:latin typeface="宋体" panose="02010600030101010101" pitchFamily="2" charset="-122"/>
                  <a:ea typeface="宋体" panose="02010600030101010101" pitchFamily="2" charset="-122"/>
                </a:endParaRPr>
              </a:p>
            </p:txBody>
          </p:sp>
        </p:grpSp>
        <p:sp>
          <p:nvSpPr>
            <p:cNvPr id="48" name="文本框 47">
              <a:extLst>
                <a:ext uri="{FF2B5EF4-FFF2-40B4-BE49-F238E27FC236}">
                  <a16:creationId xmlns:a16="http://schemas.microsoft.com/office/drawing/2014/main" id="{5A6F5BD5-3478-1246-4DC9-9B9313A06F36}"/>
                </a:ext>
              </a:extLst>
            </p:cNvPr>
            <p:cNvSpPr txBox="1"/>
            <p:nvPr/>
          </p:nvSpPr>
          <p:spPr>
            <a:xfrm>
              <a:off x="6834485" y="893511"/>
              <a:ext cx="1792478" cy="353943"/>
            </a:xfrm>
            <a:prstGeom prst="rect">
              <a:avLst/>
            </a:prstGeom>
            <a:noFill/>
          </p:spPr>
          <p:txBody>
            <a:bodyPr wrap="none" rtlCol="0">
              <a:spAutoFit/>
            </a:bodyPr>
            <a:lstStyle/>
            <a:p>
              <a:r>
                <a:rPr lang="zh-CN" altLang="en-US" sz="1700">
                  <a:latin typeface="宋体" panose="02010600030101010101" pitchFamily="2" charset="-122"/>
                  <a:ea typeface="宋体" panose="02010600030101010101" pitchFamily="2" charset="-122"/>
                </a:rPr>
                <a:t>✅自主退出机制</a:t>
              </a:r>
            </a:p>
          </p:txBody>
        </p:sp>
      </p:grpSp>
      <p:sp>
        <p:nvSpPr>
          <p:cNvPr id="52" name="文本框 51">
            <a:extLst>
              <a:ext uri="{FF2B5EF4-FFF2-40B4-BE49-F238E27FC236}">
                <a16:creationId xmlns:a16="http://schemas.microsoft.com/office/drawing/2014/main" id="{D3DA0171-1581-731C-A748-3A1BB864338A}"/>
              </a:ext>
            </a:extLst>
          </p:cNvPr>
          <p:cNvSpPr txBox="1"/>
          <p:nvPr/>
        </p:nvSpPr>
        <p:spPr>
          <a:xfrm>
            <a:off x="1159257" y="6050938"/>
            <a:ext cx="10524521" cy="369332"/>
          </a:xfrm>
          <a:prstGeom prst="rect">
            <a:avLst/>
          </a:prstGeom>
          <a:noFill/>
        </p:spPr>
        <p:txBody>
          <a:bodyPr wrap="square">
            <a:spAutoFit/>
          </a:bodyPr>
          <a:lstStyle/>
          <a:p>
            <a:r>
              <a:rPr lang="en-US" altLang="zh-CN" b="1" i="1" kern="10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i="1" kern="10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i="1" kern="100">
                <a:effectLst/>
                <a:latin typeface="Times New Roman" panose="02020603050405020304" pitchFamily="18" charset="0"/>
                <a:ea typeface="宋体" panose="02010600030101010101" pitchFamily="2" charset="-122"/>
                <a:cs typeface="Times New Roman" panose="02020603050405020304" pitchFamily="18" charset="0"/>
              </a:rPr>
              <a:t>如果在上一次模型增长后的若干轮次训练中，模型的性能提升没能达到特定阈值</a:t>
            </a:r>
            <a:r>
              <a:rPr lang="zh-CN" altLang="en-US" sz="1600" i="1" kern="10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i="1" kern="100">
                <a:effectLst/>
                <a:latin typeface="Times New Roman" panose="02020603050405020304" pitchFamily="18" charset="0"/>
                <a:ea typeface="宋体" panose="02010600030101010101" pitchFamily="2" charset="-122"/>
                <a:cs typeface="Times New Roman" panose="02020603050405020304" pitchFamily="18" charset="0"/>
              </a:rPr>
              <a:t>则模型自增长终止</a:t>
            </a:r>
            <a:endParaRPr lang="zh-CN" altLang="en-US" sz="1600" i="1"/>
          </a:p>
        </p:txBody>
      </p:sp>
      <p:sp>
        <p:nvSpPr>
          <p:cNvPr id="2" name="文本框 1">
            <a:extLst>
              <a:ext uri="{FF2B5EF4-FFF2-40B4-BE49-F238E27FC236}">
                <a16:creationId xmlns:a16="http://schemas.microsoft.com/office/drawing/2014/main" id="{EB2DDAEF-DF35-AC91-B86F-B03E72EC128E}"/>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14/30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97660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4DCCF-7184-9945-9210-3A425E6A0009}"/>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3F029F5B-5067-04F0-6459-B17F1C7B7874}"/>
              </a:ext>
            </a:extLst>
          </p:cNvPr>
          <p:cNvGrpSpPr/>
          <p:nvPr/>
        </p:nvGrpSpPr>
        <p:grpSpPr>
          <a:xfrm>
            <a:off x="9587262" y="6427946"/>
            <a:ext cx="2615698" cy="366162"/>
            <a:chOff x="9587262" y="6427946"/>
            <a:chExt cx="2615698" cy="366162"/>
          </a:xfrm>
        </p:grpSpPr>
        <p:sp>
          <p:nvSpPr>
            <p:cNvPr id="16" name="幻灯片编号占位符 5">
              <a:extLst>
                <a:ext uri="{FF2B5EF4-FFF2-40B4-BE49-F238E27FC236}">
                  <a16:creationId xmlns:a16="http://schemas.microsoft.com/office/drawing/2014/main" id="{691552BF-7214-C4C6-0C57-F8BD345BAF29}"/>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21" name="图片 20" descr="蓝色.jpg">
              <a:extLst>
                <a:ext uri="{FF2B5EF4-FFF2-40B4-BE49-F238E27FC236}">
                  <a16:creationId xmlns:a16="http://schemas.microsoft.com/office/drawing/2014/main" id="{D23E32E1-1723-1924-9B17-1790AB8F8A3B}"/>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2" name="Freeform 18">
            <a:extLst>
              <a:ext uri="{FF2B5EF4-FFF2-40B4-BE49-F238E27FC236}">
                <a16:creationId xmlns:a16="http://schemas.microsoft.com/office/drawing/2014/main" id="{D1D2927E-18AC-DF49-4E8B-75AB9602C566}"/>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91D4662-1916-BD49-3C3B-F5E7FF3391F8}"/>
              </a:ext>
            </a:extLst>
          </p:cNvPr>
          <p:cNvSpPr txBox="1"/>
          <p:nvPr/>
        </p:nvSpPr>
        <p:spPr>
          <a:xfrm>
            <a:off x="543001" y="166281"/>
            <a:ext cx="779137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en-US" altLang="zh-CN" sz="2400" spc="300">
                <a:solidFill>
                  <a:srgbClr val="025A92"/>
                </a:solidFill>
                <a:latin typeface="微软雅黑" panose="020B0503020204020204" charset="-122"/>
                <a:ea typeface="微软雅黑" panose="020B0503020204020204" charset="-122"/>
              </a:rPr>
              <a:t>Transformer</a:t>
            </a:r>
            <a:r>
              <a:rPr kumimoji="1" lang="zh-CN" altLang="en-US" sz="2400" spc="300">
                <a:solidFill>
                  <a:srgbClr val="025A92"/>
                </a:solidFill>
                <a:latin typeface="微软雅黑" panose="020B0503020204020204" charset="-122"/>
                <a:ea typeface="微软雅黑" panose="020B0503020204020204" charset="-122"/>
              </a:rPr>
              <a:t>的自增长</a:t>
            </a:r>
            <a:r>
              <a:rPr kumimoji="1" lang="en-US" altLang="zh-CN" sz="2400" spc="300">
                <a:solidFill>
                  <a:srgbClr val="025A92"/>
                </a:solidFill>
                <a:latin typeface="微软雅黑" panose="020B0503020204020204" charset="-122"/>
                <a:ea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rPr>
              <a:t>增长框架</a:t>
            </a:r>
            <a:endParaRPr kumimoji="1" lang="zh-CN" altLang="en-US" sz="2400" spc="300" dirty="0">
              <a:solidFill>
                <a:srgbClr val="025A92"/>
              </a:solidFill>
              <a:latin typeface="微软雅黑" panose="020B0503020204020204" charset="-122"/>
              <a:ea typeface="微软雅黑" panose="020B0503020204020204" charset="-122"/>
            </a:endParaRPr>
          </a:p>
        </p:txBody>
      </p:sp>
      <p:pic>
        <p:nvPicPr>
          <p:cNvPr id="26" name="图片 25">
            <a:extLst>
              <a:ext uri="{FF2B5EF4-FFF2-40B4-BE49-F238E27FC236}">
                <a16:creationId xmlns:a16="http://schemas.microsoft.com/office/drawing/2014/main" id="{AFB7FE11-AFCD-4E07-8ABB-628BB7B2FF30}"/>
              </a:ext>
            </a:extLst>
          </p:cNvPr>
          <p:cNvPicPr>
            <a:picLocks noChangeAspect="1"/>
          </p:cNvPicPr>
          <p:nvPr/>
        </p:nvPicPr>
        <p:blipFill>
          <a:blip r:embed="rId5"/>
          <a:stretch>
            <a:fillRect/>
          </a:stretch>
        </p:blipFill>
        <p:spPr>
          <a:xfrm>
            <a:off x="1207203" y="714815"/>
            <a:ext cx="9777593" cy="5724000"/>
          </a:xfrm>
          <a:prstGeom prst="rect">
            <a:avLst/>
          </a:prstGeom>
        </p:spPr>
      </p:pic>
      <p:sp>
        <p:nvSpPr>
          <p:cNvPr id="2" name="文本框 1">
            <a:extLst>
              <a:ext uri="{FF2B5EF4-FFF2-40B4-BE49-F238E27FC236}">
                <a16:creationId xmlns:a16="http://schemas.microsoft.com/office/drawing/2014/main" id="{2A4C80F5-B81E-1303-DC1E-9C0D41EB989D}"/>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15/30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67675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4DCCF-7184-9945-9210-3A425E6A0009}"/>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3F029F5B-5067-04F0-6459-B17F1C7B7874}"/>
              </a:ext>
            </a:extLst>
          </p:cNvPr>
          <p:cNvGrpSpPr/>
          <p:nvPr/>
        </p:nvGrpSpPr>
        <p:grpSpPr>
          <a:xfrm>
            <a:off x="9587262" y="6427946"/>
            <a:ext cx="2615698" cy="366162"/>
            <a:chOff x="9587262" y="6427946"/>
            <a:chExt cx="2615698" cy="366162"/>
          </a:xfrm>
        </p:grpSpPr>
        <p:sp>
          <p:nvSpPr>
            <p:cNvPr id="16" name="幻灯片编号占位符 5">
              <a:extLst>
                <a:ext uri="{FF2B5EF4-FFF2-40B4-BE49-F238E27FC236}">
                  <a16:creationId xmlns:a16="http://schemas.microsoft.com/office/drawing/2014/main" id="{691552BF-7214-C4C6-0C57-F8BD345BAF29}"/>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21" name="图片 20" descr="蓝色.jpg">
              <a:extLst>
                <a:ext uri="{FF2B5EF4-FFF2-40B4-BE49-F238E27FC236}">
                  <a16:creationId xmlns:a16="http://schemas.microsoft.com/office/drawing/2014/main" id="{D23E32E1-1723-1924-9B17-1790AB8F8A3B}"/>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2" name="Freeform 18">
            <a:extLst>
              <a:ext uri="{FF2B5EF4-FFF2-40B4-BE49-F238E27FC236}">
                <a16:creationId xmlns:a16="http://schemas.microsoft.com/office/drawing/2014/main" id="{D1D2927E-18AC-DF49-4E8B-75AB9602C566}"/>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91D4662-1916-BD49-3C3B-F5E7FF3391F8}"/>
              </a:ext>
            </a:extLst>
          </p:cNvPr>
          <p:cNvSpPr txBox="1"/>
          <p:nvPr/>
        </p:nvSpPr>
        <p:spPr>
          <a:xfrm>
            <a:off x="543001" y="166281"/>
            <a:ext cx="779137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en-US" altLang="zh-CN" sz="2400" spc="300">
                <a:solidFill>
                  <a:srgbClr val="025A92"/>
                </a:solidFill>
                <a:latin typeface="微软雅黑" panose="020B0503020204020204" charset="-122"/>
                <a:ea typeface="微软雅黑" panose="020B0503020204020204" charset="-122"/>
              </a:rPr>
              <a:t>Transformer</a:t>
            </a:r>
            <a:r>
              <a:rPr kumimoji="1" lang="zh-CN" altLang="en-US" sz="2400" spc="300">
                <a:solidFill>
                  <a:srgbClr val="025A92"/>
                </a:solidFill>
                <a:latin typeface="微软雅黑" panose="020B0503020204020204" charset="-122"/>
                <a:ea typeface="微软雅黑" panose="020B0503020204020204" charset="-122"/>
              </a:rPr>
              <a:t>的自增长</a:t>
            </a:r>
            <a:r>
              <a:rPr kumimoji="1" lang="en-US" altLang="zh-CN" sz="2400" spc="300">
                <a:solidFill>
                  <a:srgbClr val="025A92"/>
                </a:solidFill>
                <a:latin typeface="微软雅黑" panose="020B0503020204020204" charset="-122"/>
                <a:ea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rPr>
              <a:t>增长决策寻优</a:t>
            </a:r>
            <a:endParaRPr kumimoji="1" lang="zh-CN" altLang="en-US" sz="2400" spc="300" dirty="0">
              <a:solidFill>
                <a:srgbClr val="025A92"/>
              </a:solidFill>
              <a:latin typeface="微软雅黑" panose="020B0503020204020204" charset="-122"/>
              <a:ea typeface="微软雅黑" panose="020B0503020204020204" charset="-122"/>
            </a:endParaRPr>
          </a:p>
        </p:txBody>
      </p:sp>
      <p:graphicFrame>
        <p:nvGraphicFramePr>
          <p:cNvPr id="3" name="表格 2">
            <a:extLst>
              <a:ext uri="{FF2B5EF4-FFF2-40B4-BE49-F238E27FC236}">
                <a16:creationId xmlns:a16="http://schemas.microsoft.com/office/drawing/2014/main" id="{E2CE7578-A3DA-C2D5-22A3-FFB36B52A4D3}"/>
              </a:ext>
            </a:extLst>
          </p:cNvPr>
          <p:cNvGraphicFramePr>
            <a:graphicFrameLocks noGrp="1"/>
          </p:cNvGraphicFramePr>
          <p:nvPr>
            <p:extLst>
              <p:ext uri="{D42A27DB-BD31-4B8C-83A1-F6EECF244321}">
                <p14:modId xmlns:p14="http://schemas.microsoft.com/office/powerpoint/2010/main" val="2829514923"/>
              </p:ext>
            </p:extLst>
          </p:nvPr>
        </p:nvGraphicFramePr>
        <p:xfrm>
          <a:off x="1774051" y="1091141"/>
          <a:ext cx="8643898" cy="4921287"/>
        </p:xfrm>
        <a:graphic>
          <a:graphicData uri="http://schemas.openxmlformats.org/drawingml/2006/table">
            <a:tbl>
              <a:tblPr firstRow="1" bandRow="1"/>
              <a:tblGrid>
                <a:gridCol w="1894346">
                  <a:extLst>
                    <a:ext uri="{9D8B030D-6E8A-4147-A177-3AD203B41FA5}">
                      <a16:colId xmlns:a16="http://schemas.microsoft.com/office/drawing/2014/main" val="4078477188"/>
                    </a:ext>
                  </a:extLst>
                </a:gridCol>
                <a:gridCol w="1687388">
                  <a:extLst>
                    <a:ext uri="{9D8B030D-6E8A-4147-A177-3AD203B41FA5}">
                      <a16:colId xmlns:a16="http://schemas.microsoft.com/office/drawing/2014/main" val="988039210"/>
                    </a:ext>
                  </a:extLst>
                </a:gridCol>
                <a:gridCol w="1687388">
                  <a:extLst>
                    <a:ext uri="{9D8B030D-6E8A-4147-A177-3AD203B41FA5}">
                      <a16:colId xmlns:a16="http://schemas.microsoft.com/office/drawing/2014/main" val="645951042"/>
                    </a:ext>
                  </a:extLst>
                </a:gridCol>
                <a:gridCol w="1687388">
                  <a:extLst>
                    <a:ext uri="{9D8B030D-6E8A-4147-A177-3AD203B41FA5}">
                      <a16:colId xmlns:a16="http://schemas.microsoft.com/office/drawing/2014/main" val="2217487610"/>
                    </a:ext>
                  </a:extLst>
                </a:gridCol>
                <a:gridCol w="1687388">
                  <a:extLst>
                    <a:ext uri="{9D8B030D-6E8A-4147-A177-3AD203B41FA5}">
                      <a16:colId xmlns:a16="http://schemas.microsoft.com/office/drawing/2014/main" val="2638460767"/>
                    </a:ext>
                  </a:extLst>
                </a:gridCol>
              </a:tblGrid>
              <a:tr h="412461">
                <a:tc>
                  <a:txBody>
                    <a:bodyPr/>
                    <a:lstStyle>
                      <a:lvl1pPr marL="0" algn="l" defTabSz="914400" rtl="0" eaLnBrk="1" latinLnBrk="0" hangingPunct="1">
                        <a:defRPr sz="1800" b="1" kern="1200">
                          <a:solidFill>
                            <a:schemeClr val="lt1"/>
                          </a:solidFill>
                          <a:latin typeface="等线" panose="02110004020202020204"/>
                        </a:defRPr>
                      </a:lvl1pPr>
                      <a:lvl2pPr marL="457200" algn="l" defTabSz="914400" rtl="0" eaLnBrk="1" latinLnBrk="0" hangingPunct="1">
                        <a:defRPr sz="1800" b="1" kern="1200">
                          <a:solidFill>
                            <a:schemeClr val="lt1"/>
                          </a:solidFill>
                          <a:latin typeface="等线" panose="02110004020202020204"/>
                        </a:defRPr>
                      </a:lvl2pPr>
                      <a:lvl3pPr marL="914400" algn="l" defTabSz="914400" rtl="0" eaLnBrk="1" latinLnBrk="0" hangingPunct="1">
                        <a:defRPr sz="1800" b="1" kern="1200">
                          <a:solidFill>
                            <a:schemeClr val="lt1"/>
                          </a:solidFill>
                          <a:latin typeface="等线" panose="02110004020202020204"/>
                        </a:defRPr>
                      </a:lvl3pPr>
                      <a:lvl4pPr marL="1371600" algn="l" defTabSz="914400" rtl="0" eaLnBrk="1" latinLnBrk="0" hangingPunct="1">
                        <a:defRPr sz="1800" b="1" kern="1200">
                          <a:solidFill>
                            <a:schemeClr val="lt1"/>
                          </a:solidFill>
                          <a:latin typeface="等线" panose="02110004020202020204"/>
                        </a:defRPr>
                      </a:lvl4pPr>
                      <a:lvl5pPr marL="1828800" algn="l" defTabSz="914400" rtl="0" eaLnBrk="1" latinLnBrk="0" hangingPunct="1">
                        <a:defRPr sz="1800" b="1" kern="1200">
                          <a:solidFill>
                            <a:schemeClr val="lt1"/>
                          </a:solidFill>
                          <a:latin typeface="等线" panose="02110004020202020204"/>
                        </a:defRPr>
                      </a:lvl5pPr>
                      <a:lvl6pPr marL="2286000" algn="l" defTabSz="914400" rtl="0" eaLnBrk="1" latinLnBrk="0" hangingPunct="1">
                        <a:defRPr sz="1800" b="1" kern="1200">
                          <a:solidFill>
                            <a:schemeClr val="lt1"/>
                          </a:solidFill>
                          <a:latin typeface="等线" panose="02110004020202020204"/>
                        </a:defRPr>
                      </a:lvl6pPr>
                      <a:lvl7pPr marL="2743200" algn="l" defTabSz="914400" rtl="0" eaLnBrk="1" latinLnBrk="0" hangingPunct="1">
                        <a:defRPr sz="1800" b="1" kern="1200">
                          <a:solidFill>
                            <a:schemeClr val="lt1"/>
                          </a:solidFill>
                          <a:latin typeface="等线" panose="02110004020202020204"/>
                        </a:defRPr>
                      </a:lvl7pPr>
                      <a:lvl8pPr marL="3200400" algn="l" defTabSz="914400" rtl="0" eaLnBrk="1" latinLnBrk="0" hangingPunct="1">
                        <a:defRPr sz="1800" b="1" kern="1200">
                          <a:solidFill>
                            <a:schemeClr val="lt1"/>
                          </a:solidFill>
                          <a:latin typeface="等线" panose="02110004020202020204"/>
                        </a:defRPr>
                      </a:lvl8pPr>
                      <a:lvl9pPr marL="3657600" algn="l" defTabSz="914400" rtl="0" eaLnBrk="1" latinLnBrk="0" hangingPunct="1">
                        <a:defRPr sz="1800" b="1" kern="1200">
                          <a:solidFill>
                            <a:schemeClr val="lt1"/>
                          </a:solidFill>
                          <a:latin typeface="等线" panose="02110004020202020204"/>
                        </a:defRPr>
                      </a:lvl9pPr>
                    </a:lstStyle>
                    <a:p>
                      <a:pPr algn="ctr"/>
                      <a:r>
                        <a:rPr lang="zh-CN" altLang="en-US" sz="1600">
                          <a:latin typeface="宋体" panose="02010600030101010101" pitchFamily="2" charset="-122"/>
                          <a:ea typeface="宋体" panose="02010600030101010101" pitchFamily="2" charset="-122"/>
                        </a:rPr>
                        <a:t>增长决策内容</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gridSpan="4">
                  <a:txBody>
                    <a:bodyPr/>
                    <a:lstStyle>
                      <a:lvl1pPr marL="0" algn="l" defTabSz="914400" rtl="0" eaLnBrk="1" latinLnBrk="0" hangingPunct="1">
                        <a:defRPr sz="1800" b="1" kern="1200">
                          <a:solidFill>
                            <a:schemeClr val="lt1"/>
                          </a:solidFill>
                          <a:latin typeface="等线" panose="02110004020202020204"/>
                        </a:defRPr>
                      </a:lvl1pPr>
                      <a:lvl2pPr marL="457200" algn="l" defTabSz="914400" rtl="0" eaLnBrk="1" latinLnBrk="0" hangingPunct="1">
                        <a:defRPr sz="1800" b="1" kern="1200">
                          <a:solidFill>
                            <a:schemeClr val="lt1"/>
                          </a:solidFill>
                          <a:latin typeface="等线" panose="02110004020202020204"/>
                        </a:defRPr>
                      </a:lvl2pPr>
                      <a:lvl3pPr marL="914400" algn="l" defTabSz="914400" rtl="0" eaLnBrk="1" latinLnBrk="0" hangingPunct="1">
                        <a:defRPr sz="1800" b="1" kern="1200">
                          <a:solidFill>
                            <a:schemeClr val="lt1"/>
                          </a:solidFill>
                          <a:latin typeface="等线" panose="02110004020202020204"/>
                        </a:defRPr>
                      </a:lvl3pPr>
                      <a:lvl4pPr marL="1371600" algn="l" defTabSz="914400" rtl="0" eaLnBrk="1" latinLnBrk="0" hangingPunct="1">
                        <a:defRPr sz="1800" b="1" kern="1200">
                          <a:solidFill>
                            <a:schemeClr val="lt1"/>
                          </a:solidFill>
                          <a:latin typeface="等线" panose="02110004020202020204"/>
                        </a:defRPr>
                      </a:lvl4pPr>
                      <a:lvl5pPr marL="1828800" algn="l" defTabSz="914400" rtl="0" eaLnBrk="1" latinLnBrk="0" hangingPunct="1">
                        <a:defRPr sz="1800" b="1" kern="1200">
                          <a:solidFill>
                            <a:schemeClr val="lt1"/>
                          </a:solidFill>
                          <a:latin typeface="等线" panose="02110004020202020204"/>
                        </a:defRPr>
                      </a:lvl5pPr>
                      <a:lvl6pPr marL="2286000" algn="l" defTabSz="914400" rtl="0" eaLnBrk="1" latinLnBrk="0" hangingPunct="1">
                        <a:defRPr sz="1800" b="1" kern="1200">
                          <a:solidFill>
                            <a:schemeClr val="lt1"/>
                          </a:solidFill>
                          <a:latin typeface="等线" panose="02110004020202020204"/>
                        </a:defRPr>
                      </a:lvl6pPr>
                      <a:lvl7pPr marL="2743200" algn="l" defTabSz="914400" rtl="0" eaLnBrk="1" latinLnBrk="0" hangingPunct="1">
                        <a:defRPr sz="1800" b="1" kern="1200">
                          <a:solidFill>
                            <a:schemeClr val="lt1"/>
                          </a:solidFill>
                          <a:latin typeface="等线" panose="02110004020202020204"/>
                        </a:defRPr>
                      </a:lvl7pPr>
                      <a:lvl8pPr marL="3200400" algn="l" defTabSz="914400" rtl="0" eaLnBrk="1" latinLnBrk="0" hangingPunct="1">
                        <a:defRPr sz="1800" b="1" kern="1200">
                          <a:solidFill>
                            <a:schemeClr val="lt1"/>
                          </a:solidFill>
                          <a:latin typeface="等线" panose="02110004020202020204"/>
                        </a:defRPr>
                      </a:lvl8pPr>
                      <a:lvl9pPr marL="3657600" algn="l" defTabSz="914400" rtl="0" eaLnBrk="1" latinLnBrk="0" hangingPunct="1">
                        <a:defRPr sz="1800" b="1" kern="1200">
                          <a:solidFill>
                            <a:schemeClr val="lt1"/>
                          </a:solidFill>
                          <a:latin typeface="等线" panose="02110004020202020204"/>
                        </a:defRPr>
                      </a:lvl9pPr>
                    </a:lstStyle>
                    <a:p>
                      <a:pPr algn="ctr"/>
                      <a:r>
                        <a:rPr lang="zh-CN" altLang="en-US" sz="1600">
                          <a:latin typeface="宋体" panose="02010600030101010101" pitchFamily="2" charset="-122"/>
                          <a:ea typeface="宋体" panose="02010600030101010101" pitchFamily="2" charset="-122"/>
                        </a:rPr>
                        <a:t>决策空间</a:t>
                      </a:r>
                    </a:p>
                  </a:txBody>
                  <a:tcPr anchor="ct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hMerge="1">
                  <a:txBody>
                    <a:bodyPr/>
                    <a:lstStyle>
                      <a:lvl1pPr marL="0" algn="l" defTabSz="914400" rtl="0" eaLnBrk="1" latinLnBrk="0" hangingPunct="1">
                        <a:defRPr sz="1800" b="1" kern="1200">
                          <a:solidFill>
                            <a:schemeClr val="lt1"/>
                          </a:solidFill>
                          <a:latin typeface="等线" panose="02110004020202020204"/>
                        </a:defRPr>
                      </a:lvl1pPr>
                      <a:lvl2pPr marL="457200" algn="l" defTabSz="914400" rtl="0" eaLnBrk="1" latinLnBrk="0" hangingPunct="1">
                        <a:defRPr sz="1800" b="1" kern="1200">
                          <a:solidFill>
                            <a:schemeClr val="lt1"/>
                          </a:solidFill>
                          <a:latin typeface="等线" panose="02110004020202020204"/>
                        </a:defRPr>
                      </a:lvl2pPr>
                      <a:lvl3pPr marL="914400" algn="l" defTabSz="914400" rtl="0" eaLnBrk="1" latinLnBrk="0" hangingPunct="1">
                        <a:defRPr sz="1800" b="1" kern="1200">
                          <a:solidFill>
                            <a:schemeClr val="lt1"/>
                          </a:solidFill>
                          <a:latin typeface="等线" panose="02110004020202020204"/>
                        </a:defRPr>
                      </a:lvl3pPr>
                      <a:lvl4pPr marL="1371600" algn="l" defTabSz="914400" rtl="0" eaLnBrk="1" latinLnBrk="0" hangingPunct="1">
                        <a:defRPr sz="1800" b="1" kern="1200">
                          <a:solidFill>
                            <a:schemeClr val="lt1"/>
                          </a:solidFill>
                          <a:latin typeface="等线" panose="02110004020202020204"/>
                        </a:defRPr>
                      </a:lvl4pPr>
                      <a:lvl5pPr marL="1828800" algn="l" defTabSz="914400" rtl="0" eaLnBrk="1" latinLnBrk="0" hangingPunct="1">
                        <a:defRPr sz="1800" b="1" kern="1200">
                          <a:solidFill>
                            <a:schemeClr val="lt1"/>
                          </a:solidFill>
                          <a:latin typeface="等线" panose="02110004020202020204"/>
                        </a:defRPr>
                      </a:lvl5pPr>
                      <a:lvl6pPr marL="2286000" algn="l" defTabSz="914400" rtl="0" eaLnBrk="1" latinLnBrk="0" hangingPunct="1">
                        <a:defRPr sz="1800" b="1" kern="1200">
                          <a:solidFill>
                            <a:schemeClr val="lt1"/>
                          </a:solidFill>
                          <a:latin typeface="等线" panose="02110004020202020204"/>
                        </a:defRPr>
                      </a:lvl6pPr>
                      <a:lvl7pPr marL="2743200" algn="l" defTabSz="914400" rtl="0" eaLnBrk="1" latinLnBrk="0" hangingPunct="1">
                        <a:defRPr sz="1800" b="1" kern="1200">
                          <a:solidFill>
                            <a:schemeClr val="lt1"/>
                          </a:solidFill>
                          <a:latin typeface="等线" panose="02110004020202020204"/>
                        </a:defRPr>
                      </a:lvl7pPr>
                      <a:lvl8pPr marL="3200400" algn="l" defTabSz="914400" rtl="0" eaLnBrk="1" latinLnBrk="0" hangingPunct="1">
                        <a:defRPr sz="1800" b="1" kern="1200">
                          <a:solidFill>
                            <a:schemeClr val="lt1"/>
                          </a:solidFill>
                          <a:latin typeface="等线" panose="02110004020202020204"/>
                        </a:defRPr>
                      </a:lvl8pPr>
                      <a:lvl9pPr marL="3657600" algn="l" defTabSz="914400" rtl="0" eaLnBrk="1" latinLnBrk="0" hangingPunct="1">
                        <a:defRPr sz="1800" b="1" kern="1200">
                          <a:solidFill>
                            <a:schemeClr val="lt1"/>
                          </a:solidFill>
                          <a:latin typeface="等线" panose="02110004020202020204"/>
                        </a:defRPr>
                      </a:lvl9pPr>
                    </a:lstStyle>
                    <a:p>
                      <a:endParaRPr lang="zh-CN" altLang="en-US" sz="1500">
                        <a:latin typeface="宋体" panose="02010600030101010101" pitchFamily="2" charset="-122"/>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hMerge="1">
                  <a:txBody>
                    <a:bodyPr/>
                    <a:lstStyle>
                      <a:lvl1pPr marL="0" algn="l" defTabSz="914400" rtl="0" eaLnBrk="1" latinLnBrk="0" hangingPunct="1">
                        <a:defRPr sz="1800" b="1" kern="1200">
                          <a:solidFill>
                            <a:schemeClr val="lt1"/>
                          </a:solidFill>
                          <a:latin typeface="等线" panose="02110004020202020204"/>
                        </a:defRPr>
                      </a:lvl1pPr>
                      <a:lvl2pPr marL="457200" algn="l" defTabSz="914400" rtl="0" eaLnBrk="1" latinLnBrk="0" hangingPunct="1">
                        <a:defRPr sz="1800" b="1" kern="1200">
                          <a:solidFill>
                            <a:schemeClr val="lt1"/>
                          </a:solidFill>
                          <a:latin typeface="等线" panose="02110004020202020204"/>
                        </a:defRPr>
                      </a:lvl2pPr>
                      <a:lvl3pPr marL="914400" algn="l" defTabSz="914400" rtl="0" eaLnBrk="1" latinLnBrk="0" hangingPunct="1">
                        <a:defRPr sz="1800" b="1" kern="1200">
                          <a:solidFill>
                            <a:schemeClr val="lt1"/>
                          </a:solidFill>
                          <a:latin typeface="等线" panose="02110004020202020204"/>
                        </a:defRPr>
                      </a:lvl3pPr>
                      <a:lvl4pPr marL="1371600" algn="l" defTabSz="914400" rtl="0" eaLnBrk="1" latinLnBrk="0" hangingPunct="1">
                        <a:defRPr sz="1800" b="1" kern="1200">
                          <a:solidFill>
                            <a:schemeClr val="lt1"/>
                          </a:solidFill>
                          <a:latin typeface="等线" panose="02110004020202020204"/>
                        </a:defRPr>
                      </a:lvl4pPr>
                      <a:lvl5pPr marL="1828800" algn="l" defTabSz="914400" rtl="0" eaLnBrk="1" latinLnBrk="0" hangingPunct="1">
                        <a:defRPr sz="1800" b="1" kern="1200">
                          <a:solidFill>
                            <a:schemeClr val="lt1"/>
                          </a:solidFill>
                          <a:latin typeface="等线" panose="02110004020202020204"/>
                        </a:defRPr>
                      </a:lvl5pPr>
                      <a:lvl6pPr marL="2286000" algn="l" defTabSz="914400" rtl="0" eaLnBrk="1" latinLnBrk="0" hangingPunct="1">
                        <a:defRPr sz="1800" b="1" kern="1200">
                          <a:solidFill>
                            <a:schemeClr val="lt1"/>
                          </a:solidFill>
                          <a:latin typeface="等线" panose="02110004020202020204"/>
                        </a:defRPr>
                      </a:lvl6pPr>
                      <a:lvl7pPr marL="2743200" algn="l" defTabSz="914400" rtl="0" eaLnBrk="1" latinLnBrk="0" hangingPunct="1">
                        <a:defRPr sz="1800" b="1" kern="1200">
                          <a:solidFill>
                            <a:schemeClr val="lt1"/>
                          </a:solidFill>
                          <a:latin typeface="等线" panose="02110004020202020204"/>
                        </a:defRPr>
                      </a:lvl7pPr>
                      <a:lvl8pPr marL="3200400" algn="l" defTabSz="914400" rtl="0" eaLnBrk="1" latinLnBrk="0" hangingPunct="1">
                        <a:defRPr sz="1800" b="1" kern="1200">
                          <a:solidFill>
                            <a:schemeClr val="lt1"/>
                          </a:solidFill>
                          <a:latin typeface="等线" panose="02110004020202020204"/>
                        </a:defRPr>
                      </a:lvl8pPr>
                      <a:lvl9pPr marL="3657600" algn="l" defTabSz="914400" rtl="0" eaLnBrk="1" latinLnBrk="0" hangingPunct="1">
                        <a:defRPr sz="1800" b="1" kern="1200">
                          <a:solidFill>
                            <a:schemeClr val="lt1"/>
                          </a:solidFill>
                          <a:latin typeface="等线" panose="02110004020202020204"/>
                        </a:defRPr>
                      </a:lvl9pPr>
                    </a:lstStyle>
                    <a:p>
                      <a:endParaRPr lang="zh-CN" altLang="en-US" sz="1500">
                        <a:latin typeface="宋体" panose="02010600030101010101" pitchFamily="2" charset="-122"/>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tc hMerge="1">
                  <a:txBody>
                    <a:bodyPr/>
                    <a:lstStyle>
                      <a:lvl1pPr marL="0" algn="l" defTabSz="914400" rtl="0" eaLnBrk="1" latinLnBrk="0" hangingPunct="1">
                        <a:defRPr sz="1800" b="1" kern="1200">
                          <a:solidFill>
                            <a:schemeClr val="lt1"/>
                          </a:solidFill>
                          <a:latin typeface="等线" panose="02110004020202020204"/>
                        </a:defRPr>
                      </a:lvl1pPr>
                      <a:lvl2pPr marL="457200" algn="l" defTabSz="914400" rtl="0" eaLnBrk="1" latinLnBrk="0" hangingPunct="1">
                        <a:defRPr sz="1800" b="1" kern="1200">
                          <a:solidFill>
                            <a:schemeClr val="lt1"/>
                          </a:solidFill>
                          <a:latin typeface="等线" panose="02110004020202020204"/>
                        </a:defRPr>
                      </a:lvl2pPr>
                      <a:lvl3pPr marL="914400" algn="l" defTabSz="914400" rtl="0" eaLnBrk="1" latinLnBrk="0" hangingPunct="1">
                        <a:defRPr sz="1800" b="1" kern="1200">
                          <a:solidFill>
                            <a:schemeClr val="lt1"/>
                          </a:solidFill>
                          <a:latin typeface="等线" panose="02110004020202020204"/>
                        </a:defRPr>
                      </a:lvl3pPr>
                      <a:lvl4pPr marL="1371600" algn="l" defTabSz="914400" rtl="0" eaLnBrk="1" latinLnBrk="0" hangingPunct="1">
                        <a:defRPr sz="1800" b="1" kern="1200">
                          <a:solidFill>
                            <a:schemeClr val="lt1"/>
                          </a:solidFill>
                          <a:latin typeface="等线" panose="02110004020202020204"/>
                        </a:defRPr>
                      </a:lvl4pPr>
                      <a:lvl5pPr marL="1828800" algn="l" defTabSz="914400" rtl="0" eaLnBrk="1" latinLnBrk="0" hangingPunct="1">
                        <a:defRPr sz="1800" b="1" kern="1200">
                          <a:solidFill>
                            <a:schemeClr val="lt1"/>
                          </a:solidFill>
                          <a:latin typeface="等线" panose="02110004020202020204"/>
                        </a:defRPr>
                      </a:lvl5pPr>
                      <a:lvl6pPr marL="2286000" algn="l" defTabSz="914400" rtl="0" eaLnBrk="1" latinLnBrk="0" hangingPunct="1">
                        <a:defRPr sz="1800" b="1" kern="1200">
                          <a:solidFill>
                            <a:schemeClr val="lt1"/>
                          </a:solidFill>
                          <a:latin typeface="等线" panose="02110004020202020204"/>
                        </a:defRPr>
                      </a:lvl6pPr>
                      <a:lvl7pPr marL="2743200" algn="l" defTabSz="914400" rtl="0" eaLnBrk="1" latinLnBrk="0" hangingPunct="1">
                        <a:defRPr sz="1800" b="1" kern="1200">
                          <a:solidFill>
                            <a:schemeClr val="lt1"/>
                          </a:solidFill>
                          <a:latin typeface="等线" panose="02110004020202020204"/>
                        </a:defRPr>
                      </a:lvl7pPr>
                      <a:lvl8pPr marL="3200400" algn="l" defTabSz="914400" rtl="0" eaLnBrk="1" latinLnBrk="0" hangingPunct="1">
                        <a:defRPr sz="1800" b="1" kern="1200">
                          <a:solidFill>
                            <a:schemeClr val="lt1"/>
                          </a:solidFill>
                          <a:latin typeface="等线" panose="02110004020202020204"/>
                        </a:defRPr>
                      </a:lvl8pPr>
                      <a:lvl9pPr marL="3657600" algn="l" defTabSz="914400" rtl="0" eaLnBrk="1" latinLnBrk="0" hangingPunct="1">
                        <a:defRPr sz="1800" b="1" kern="1200">
                          <a:solidFill>
                            <a:schemeClr val="lt1"/>
                          </a:solidFill>
                          <a:latin typeface="等线" panose="02110004020202020204"/>
                        </a:defRPr>
                      </a:lvl9pPr>
                    </a:lstStyle>
                    <a:p>
                      <a:endParaRPr lang="zh-CN" altLang="en-US" sz="1500">
                        <a:latin typeface="宋体" panose="02010600030101010101" pitchFamily="2" charset="-122"/>
                        <a:ea typeface="宋体" panose="02010600030101010101" pitchFamily="2" charset="-122"/>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156082"/>
                    </a:solidFill>
                  </a:tcPr>
                </a:tc>
                <a:extLst>
                  <a:ext uri="{0D108BD9-81ED-4DB2-BD59-A6C34878D82A}">
                    <a16:rowId xmlns:a16="http://schemas.microsoft.com/office/drawing/2014/main" val="2080836349"/>
                  </a:ext>
                </a:extLst>
              </a:tr>
              <a:tr h="644118">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单次深度</a:t>
                      </a:r>
                      <a:endParaRPr lang="en-US" altLang="zh-CN" sz="16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600">
                          <a:solidFill>
                            <a:schemeClr val="accent1">
                              <a:lumMod val="50000"/>
                            </a:schemeClr>
                          </a:solidFill>
                          <a:latin typeface="宋体" panose="02010600030101010101" pitchFamily="2" charset="-122"/>
                          <a:ea typeface="宋体" panose="02010600030101010101" pitchFamily="2" charset="-122"/>
                        </a:rPr>
                        <a:t>增长规模</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7EAED"/>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800" b="1">
                          <a:solidFill>
                            <a:srgbClr val="C00000"/>
                          </a:solidFill>
                          <a:latin typeface="宋体" panose="02010600030101010101" pitchFamily="2" charset="-122"/>
                          <a:ea typeface="宋体" panose="02010600030101010101" pitchFamily="2" charset="-122"/>
                        </a:rPr>
                        <a:t>1</a:t>
                      </a:r>
                      <a:r>
                        <a:rPr lang="zh-CN" altLang="en-US" sz="1800" b="1">
                          <a:solidFill>
                            <a:srgbClr val="C00000"/>
                          </a:solidFill>
                          <a:latin typeface="宋体" panose="02010600030101010101" pitchFamily="2" charset="-122"/>
                          <a:ea typeface="宋体" panose="02010600030101010101" pitchFamily="2" charset="-122"/>
                        </a:rPr>
                        <a:t>层</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7EAED"/>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600">
                          <a:solidFill>
                            <a:schemeClr val="accent1">
                              <a:lumMod val="50000"/>
                            </a:schemeClr>
                          </a:solidFill>
                          <a:latin typeface="宋体" panose="02010600030101010101" pitchFamily="2" charset="-122"/>
                          <a:ea typeface="宋体" panose="02010600030101010101" pitchFamily="2" charset="-122"/>
                        </a:rPr>
                        <a:t>2</a:t>
                      </a:r>
                      <a:r>
                        <a:rPr lang="zh-CN" altLang="en-US" sz="1600">
                          <a:solidFill>
                            <a:schemeClr val="accent1">
                              <a:lumMod val="50000"/>
                            </a:schemeClr>
                          </a:solidFill>
                          <a:latin typeface="宋体" panose="02010600030101010101" pitchFamily="2" charset="-122"/>
                          <a:ea typeface="宋体" panose="02010600030101010101" pitchFamily="2" charset="-122"/>
                        </a:rPr>
                        <a:t>层</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7EAED"/>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600">
                          <a:solidFill>
                            <a:schemeClr val="accent1">
                              <a:lumMod val="50000"/>
                            </a:schemeClr>
                          </a:solidFill>
                          <a:latin typeface="宋体" panose="02010600030101010101" pitchFamily="2" charset="-122"/>
                          <a:ea typeface="宋体" panose="02010600030101010101" pitchFamily="2" charset="-122"/>
                        </a:rPr>
                        <a:t>3</a:t>
                      </a:r>
                      <a:r>
                        <a:rPr lang="zh-CN" altLang="en-US" sz="1600">
                          <a:solidFill>
                            <a:schemeClr val="accent1">
                              <a:lumMod val="50000"/>
                            </a:schemeClr>
                          </a:solidFill>
                          <a:latin typeface="宋体" panose="02010600030101010101" pitchFamily="2" charset="-122"/>
                          <a:ea typeface="宋体" panose="02010600030101010101" pitchFamily="2" charset="-122"/>
                        </a:rPr>
                        <a:t>层</a:t>
                      </a: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7EAED"/>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600">
                          <a:solidFill>
                            <a:schemeClr val="accent1">
                              <a:lumMod val="50000"/>
                            </a:schemeClr>
                          </a:solidFill>
                          <a:latin typeface="宋体" panose="02010600030101010101" pitchFamily="2" charset="-122"/>
                          <a:ea typeface="宋体" panose="02010600030101010101" pitchFamily="2" charset="-122"/>
                        </a:rPr>
                        <a:t>…</a:t>
                      </a:r>
                      <a:endParaRPr lang="zh-CN" altLang="en-US" sz="1600">
                        <a:solidFill>
                          <a:schemeClr val="accent1">
                            <a:lumMod val="50000"/>
                          </a:schemeClr>
                        </a:solidFill>
                        <a:latin typeface="宋体" panose="02010600030101010101" pitchFamily="2" charset="-122"/>
                        <a:ea typeface="宋体" panose="02010600030101010101" pitchFamily="2" charset="-122"/>
                      </a:endParaRPr>
                    </a:p>
                  </a:txBody>
                  <a:tcPr anchor="ct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7EAED"/>
                    </a:solidFill>
                  </a:tcPr>
                </a:tc>
                <a:extLst>
                  <a:ext uri="{0D108BD9-81ED-4DB2-BD59-A6C34878D82A}">
                    <a16:rowId xmlns:a16="http://schemas.microsoft.com/office/drawing/2014/main" val="1783098763"/>
                  </a:ext>
                </a:extLst>
              </a:tr>
              <a:tr h="644118">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单次增长后</a:t>
                      </a:r>
                      <a:endParaRPr lang="en-US" altLang="zh-CN" sz="16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600">
                          <a:solidFill>
                            <a:schemeClr val="accent1">
                              <a:lumMod val="50000"/>
                            </a:schemeClr>
                          </a:solidFill>
                          <a:latin typeface="宋体" panose="02010600030101010101" pitchFamily="2" charset="-122"/>
                          <a:ea typeface="宋体" panose="02010600030101010101" pitchFamily="2" charset="-122"/>
                        </a:rPr>
                        <a:t>模型训练轮次</a:t>
                      </a:r>
                    </a:p>
                  </a:txBody>
                  <a:tcPr anchor="ctr">
                    <a:lnL w="12700" cmpd="sng">
                      <a:solidFill>
                        <a:sysClr val="window" lastClr="FFFFFF"/>
                      </a:solidFill>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600">
                          <a:solidFill>
                            <a:schemeClr val="accent1">
                              <a:lumMod val="50000"/>
                            </a:schemeClr>
                          </a:solidFill>
                          <a:latin typeface="宋体" panose="02010600030101010101" pitchFamily="2" charset="-122"/>
                          <a:ea typeface="宋体" panose="02010600030101010101" pitchFamily="2" charset="-122"/>
                        </a:rPr>
                        <a:t>1</a:t>
                      </a:r>
                      <a:endParaRPr lang="zh-CN" altLang="en-US" sz="1600">
                        <a:solidFill>
                          <a:schemeClr val="accent1">
                            <a:lumMod val="50000"/>
                          </a:schemeClr>
                        </a:solidFill>
                        <a:latin typeface="宋体" panose="02010600030101010101" pitchFamily="2" charset="-122"/>
                        <a:ea typeface="宋体" panose="02010600030101010101" pitchFamily="2"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800" b="1">
                          <a:solidFill>
                            <a:srgbClr val="C00000"/>
                          </a:solidFill>
                          <a:latin typeface="宋体" panose="02010600030101010101" pitchFamily="2" charset="-122"/>
                          <a:ea typeface="宋体" panose="02010600030101010101" pitchFamily="2" charset="-122"/>
                        </a:rPr>
                        <a:t>5</a:t>
                      </a:r>
                      <a:endParaRPr lang="zh-CN" altLang="en-US" sz="1800" b="1">
                        <a:solidFill>
                          <a:srgbClr val="C00000"/>
                        </a:solidFill>
                        <a:latin typeface="宋体" panose="02010600030101010101" pitchFamily="2" charset="-122"/>
                        <a:ea typeface="宋体" panose="02010600030101010101" pitchFamily="2"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600">
                          <a:solidFill>
                            <a:schemeClr val="accent1">
                              <a:lumMod val="50000"/>
                            </a:schemeClr>
                          </a:solidFill>
                          <a:latin typeface="宋体" panose="02010600030101010101" pitchFamily="2" charset="-122"/>
                          <a:ea typeface="宋体" panose="02010600030101010101" pitchFamily="2" charset="-122"/>
                        </a:rPr>
                        <a:t>…</a:t>
                      </a:r>
                      <a:endParaRPr lang="zh-CN" altLang="en-US" sz="1600">
                        <a:solidFill>
                          <a:schemeClr val="accent1">
                            <a:lumMod val="50000"/>
                          </a:schemeClr>
                        </a:solidFill>
                        <a:latin typeface="宋体" panose="02010600030101010101" pitchFamily="2" charset="-122"/>
                        <a:ea typeface="宋体" panose="02010600030101010101" pitchFamily="2" charset="-122"/>
                      </a:endParaRPr>
                    </a:p>
                  </a:txBody>
                  <a:tcPr anchor="ctr">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600">
                          <a:solidFill>
                            <a:schemeClr val="accent1">
                              <a:lumMod val="50000"/>
                            </a:schemeClr>
                          </a:solidFill>
                          <a:latin typeface="宋体" panose="02010600030101010101" pitchFamily="2" charset="-122"/>
                          <a:ea typeface="宋体" panose="02010600030101010101" pitchFamily="2" charset="-122"/>
                        </a:rPr>
                        <a:t>15</a:t>
                      </a:r>
                      <a:endParaRPr lang="zh-CN" altLang="en-US" sz="1600">
                        <a:solidFill>
                          <a:schemeClr val="accent1">
                            <a:lumMod val="50000"/>
                          </a:schemeClr>
                        </a:solidFill>
                        <a:latin typeface="宋体" panose="02010600030101010101" pitchFamily="2" charset="-122"/>
                        <a:ea typeface="宋体" panose="02010600030101010101" pitchFamily="2" charset="-122"/>
                      </a:endParaRP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extLst>
                  <a:ext uri="{0D108BD9-81ED-4DB2-BD59-A6C34878D82A}">
                    <a16:rowId xmlns:a16="http://schemas.microsoft.com/office/drawing/2014/main" val="1175919190"/>
                  </a:ext>
                </a:extLst>
              </a:tr>
              <a:tr h="644118">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深度增长</a:t>
                      </a:r>
                      <a:endParaRPr lang="en-US" altLang="zh-CN" sz="16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600">
                          <a:solidFill>
                            <a:schemeClr val="accent1">
                              <a:lumMod val="50000"/>
                            </a:schemeClr>
                          </a:solidFill>
                          <a:latin typeface="宋体" panose="02010600030101010101" pitchFamily="2" charset="-122"/>
                          <a:ea typeface="宋体" panose="02010600030101010101" pitchFamily="2" charset="-122"/>
                        </a:rPr>
                        <a:t>的位置选择</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首层</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尾层</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800" b="1">
                          <a:solidFill>
                            <a:srgbClr val="C00000"/>
                          </a:solidFill>
                          <a:latin typeface="宋体" panose="02010600030101010101" pitchFamily="2" charset="-122"/>
                          <a:ea typeface="宋体" panose="02010600030101010101" pitchFamily="2" charset="-122"/>
                        </a:rPr>
                        <a:t>贪心</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7EAED"/>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随机</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185271653"/>
                  </a:ext>
                </a:extLst>
              </a:tr>
              <a:tr h="644118">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宽度增长的</a:t>
                      </a:r>
                      <a:endParaRPr lang="en-US" altLang="zh-CN" sz="16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600">
                          <a:solidFill>
                            <a:schemeClr val="accent1">
                              <a:lumMod val="50000"/>
                            </a:schemeClr>
                          </a:solidFill>
                          <a:latin typeface="宋体" panose="02010600030101010101" pitchFamily="2" charset="-122"/>
                          <a:ea typeface="宋体" panose="02010600030101010101" pitchFamily="2" charset="-122"/>
                        </a:rPr>
                        <a:t>分支选取方式</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tc gridSpan="2">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800" b="1">
                          <a:solidFill>
                            <a:srgbClr val="C00000"/>
                          </a:solidFill>
                          <a:latin typeface="宋体" panose="02010600030101010101" pitchFamily="2" charset="-122"/>
                          <a:ea typeface="宋体" panose="02010600030101010101" pitchFamily="2" charset="-122"/>
                        </a:rPr>
                        <a:t>增加注意力头的数量</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8F8F8"/>
                    </a:solidFill>
                  </a:tcPr>
                </a:tc>
                <a:tc hMerge="1">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tc gridSpan="2">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增加注意力头的维度</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tc hMerge="1">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extLst>
                  <a:ext uri="{0D108BD9-81ED-4DB2-BD59-A6C34878D82A}">
                    <a16:rowId xmlns:a16="http://schemas.microsoft.com/office/drawing/2014/main" val="633121279"/>
                  </a:ext>
                </a:extLst>
              </a:tr>
              <a:tr h="644118">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深</a:t>
                      </a:r>
                      <a:r>
                        <a:rPr lang="en-US" altLang="zh-CN" sz="1600">
                          <a:solidFill>
                            <a:schemeClr val="accent1">
                              <a:lumMod val="50000"/>
                            </a:schemeClr>
                          </a:solidFill>
                          <a:latin typeface="宋体" panose="02010600030101010101" pitchFamily="2" charset="-122"/>
                          <a:ea typeface="宋体" panose="02010600030101010101" pitchFamily="2" charset="-122"/>
                        </a:rPr>
                        <a:t>/</a:t>
                      </a:r>
                      <a:r>
                        <a:rPr lang="zh-CN" altLang="en-US" sz="1600">
                          <a:solidFill>
                            <a:schemeClr val="accent1">
                              <a:lumMod val="50000"/>
                            </a:schemeClr>
                          </a:solidFill>
                          <a:latin typeface="宋体" panose="02010600030101010101" pitchFamily="2" charset="-122"/>
                          <a:ea typeface="宋体" panose="02010600030101010101" pitchFamily="2" charset="-122"/>
                        </a:rPr>
                        <a:t>宽增长</a:t>
                      </a:r>
                      <a:endParaRPr lang="en-US" altLang="zh-CN" sz="16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600">
                          <a:solidFill>
                            <a:schemeClr val="accent1">
                              <a:lumMod val="50000"/>
                            </a:schemeClr>
                          </a:solidFill>
                          <a:latin typeface="宋体" panose="02010600030101010101" pitchFamily="2" charset="-122"/>
                          <a:ea typeface="宋体" panose="02010600030101010101" pitchFamily="2" charset="-122"/>
                        </a:rPr>
                        <a:t>的协调配比</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kern="1200">
                          <a:solidFill>
                            <a:schemeClr val="accent1">
                              <a:lumMod val="50000"/>
                            </a:schemeClr>
                          </a:solidFill>
                          <a:latin typeface="宋体" panose="02010600030101010101" pitchFamily="2" charset="-122"/>
                          <a:ea typeface="宋体" panose="02010600030101010101" pitchFamily="2" charset="-122"/>
                          <a:cs typeface="+mn-cs"/>
                        </a:rPr>
                        <a:t>宽</a:t>
                      </a:r>
                      <a:r>
                        <a:rPr lang="en-US" sz="1600" kern="1200">
                          <a:solidFill>
                            <a:schemeClr val="accent1">
                              <a:lumMod val="50000"/>
                            </a:schemeClr>
                          </a:solidFill>
                          <a:latin typeface="宋体" panose="02010600030101010101" pitchFamily="2" charset="-122"/>
                          <a:ea typeface="宋体" panose="02010600030101010101" pitchFamily="2" charset="-122"/>
                          <a:cs typeface="+mn-cs"/>
                        </a:rPr>
                        <a:t>1</a:t>
                      </a:r>
                      <a:r>
                        <a:rPr lang="zh-CN" altLang="en-US" sz="1600" kern="1200">
                          <a:solidFill>
                            <a:schemeClr val="accent1">
                              <a:lumMod val="50000"/>
                            </a:schemeClr>
                          </a:solidFill>
                          <a:latin typeface="宋体" panose="02010600030101010101" pitchFamily="2" charset="-122"/>
                          <a:ea typeface="宋体" panose="02010600030101010101" pitchFamily="2" charset="-122"/>
                          <a:cs typeface="+mn-cs"/>
                        </a:rPr>
                        <a:t>深</a:t>
                      </a:r>
                      <a:r>
                        <a:rPr lang="en-US" sz="1600" kern="1200">
                          <a:solidFill>
                            <a:schemeClr val="accent1">
                              <a:lumMod val="50000"/>
                            </a:schemeClr>
                          </a:solidFill>
                          <a:latin typeface="宋体" panose="02010600030101010101" pitchFamily="2" charset="-122"/>
                          <a:ea typeface="宋体" panose="02010600030101010101" pitchFamily="2" charset="-122"/>
                          <a:cs typeface="+mn-cs"/>
                        </a:rPr>
                        <a:t>1</a:t>
                      </a:r>
                      <a:endParaRPr lang="zh-CN" altLang="en-US" sz="1600" kern="1200">
                        <a:solidFill>
                          <a:schemeClr val="accent1">
                            <a:lumMod val="50000"/>
                          </a:schemeClr>
                        </a:solidFill>
                        <a:latin typeface="宋体" panose="02010600030101010101" pitchFamily="2" charset="-122"/>
                        <a:ea typeface="宋体" panose="02010600030101010101" pitchFamily="2"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b="0" kern="1200">
                          <a:solidFill>
                            <a:schemeClr val="accent1">
                              <a:lumMod val="50000"/>
                            </a:schemeClr>
                          </a:solidFill>
                          <a:latin typeface="宋体" panose="02010600030101010101" pitchFamily="2" charset="-122"/>
                          <a:ea typeface="宋体" panose="02010600030101010101" pitchFamily="2" charset="-122"/>
                          <a:cs typeface="+mn-cs"/>
                        </a:rPr>
                        <a:t>宽</a:t>
                      </a:r>
                      <a:r>
                        <a:rPr lang="en-US" sz="1600" b="0" kern="1200">
                          <a:solidFill>
                            <a:schemeClr val="accent1">
                              <a:lumMod val="50000"/>
                            </a:schemeClr>
                          </a:solidFill>
                          <a:latin typeface="宋体" panose="02010600030101010101" pitchFamily="2" charset="-122"/>
                          <a:ea typeface="宋体" panose="02010600030101010101" pitchFamily="2" charset="-122"/>
                          <a:cs typeface="+mn-cs"/>
                        </a:rPr>
                        <a:t>1</a:t>
                      </a:r>
                      <a:r>
                        <a:rPr lang="zh-CN" altLang="en-US" sz="1600" b="0" kern="1200">
                          <a:solidFill>
                            <a:schemeClr val="accent1">
                              <a:lumMod val="50000"/>
                            </a:schemeClr>
                          </a:solidFill>
                          <a:latin typeface="宋体" panose="02010600030101010101" pitchFamily="2" charset="-122"/>
                          <a:ea typeface="宋体" panose="02010600030101010101" pitchFamily="2" charset="-122"/>
                          <a:cs typeface="+mn-cs"/>
                        </a:rPr>
                        <a:t>深</a:t>
                      </a:r>
                      <a:r>
                        <a:rPr lang="en-US" sz="1600" b="0" kern="1200">
                          <a:solidFill>
                            <a:schemeClr val="accent1">
                              <a:lumMod val="50000"/>
                            </a:schemeClr>
                          </a:solidFill>
                          <a:latin typeface="宋体" panose="02010600030101010101" pitchFamily="2" charset="-122"/>
                          <a:ea typeface="宋体" panose="02010600030101010101" pitchFamily="2" charset="-122"/>
                          <a:cs typeface="+mn-cs"/>
                        </a:rPr>
                        <a:t>2</a:t>
                      </a:r>
                      <a:endParaRPr lang="zh-CN" altLang="en-US" sz="1600" b="0" kern="1200">
                        <a:solidFill>
                          <a:schemeClr val="accent1">
                            <a:lumMod val="50000"/>
                          </a:schemeClr>
                        </a:solidFill>
                        <a:latin typeface="宋体" panose="02010600030101010101" pitchFamily="2" charset="-122"/>
                        <a:ea typeface="宋体" panose="02010600030101010101" pitchFamily="2"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800" b="1" kern="1200">
                          <a:solidFill>
                            <a:srgbClr val="C00000"/>
                          </a:solidFill>
                          <a:latin typeface="宋体" panose="02010600030101010101" pitchFamily="2" charset="-122"/>
                          <a:ea typeface="宋体" panose="02010600030101010101" pitchFamily="2" charset="-122"/>
                          <a:cs typeface="+mn-cs"/>
                        </a:rPr>
                        <a:t>宽</a:t>
                      </a:r>
                      <a:r>
                        <a:rPr lang="en-US" altLang="zh-CN" sz="1800" b="1" kern="1200">
                          <a:solidFill>
                            <a:srgbClr val="C00000"/>
                          </a:solidFill>
                          <a:latin typeface="宋体" panose="02010600030101010101" pitchFamily="2" charset="-122"/>
                          <a:ea typeface="宋体" panose="02010600030101010101" pitchFamily="2" charset="-122"/>
                          <a:cs typeface="+mn-cs"/>
                        </a:rPr>
                        <a:t>2</a:t>
                      </a:r>
                      <a:r>
                        <a:rPr lang="zh-CN" altLang="en-US" sz="1800" b="1" kern="1200">
                          <a:solidFill>
                            <a:srgbClr val="C00000"/>
                          </a:solidFill>
                          <a:latin typeface="宋体" panose="02010600030101010101" pitchFamily="2" charset="-122"/>
                          <a:ea typeface="宋体" panose="02010600030101010101" pitchFamily="2" charset="-122"/>
                          <a:cs typeface="+mn-cs"/>
                        </a:rPr>
                        <a:t>深</a:t>
                      </a:r>
                      <a:r>
                        <a:rPr lang="en-US" altLang="zh-CN" sz="1800" b="1" kern="1200">
                          <a:solidFill>
                            <a:srgbClr val="C00000"/>
                          </a:solidFill>
                          <a:latin typeface="宋体" panose="02010600030101010101" pitchFamily="2" charset="-122"/>
                          <a:ea typeface="宋体" panose="02010600030101010101" pitchFamily="2" charset="-122"/>
                          <a:cs typeface="+mn-cs"/>
                        </a:rPr>
                        <a:t>1</a:t>
                      </a:r>
                      <a:endParaRPr lang="zh-CN" altLang="en-US" sz="1800" b="1" kern="1200">
                        <a:solidFill>
                          <a:srgbClr val="C00000"/>
                        </a:solidFill>
                        <a:latin typeface="宋体" panose="02010600030101010101" pitchFamily="2" charset="-122"/>
                        <a:ea typeface="宋体" panose="02010600030101010101" pitchFamily="2" charset="-122"/>
                        <a:cs typeface="+mn-cs"/>
                      </a:endParaRPr>
                    </a:p>
                  </a:txBody>
                  <a:tcPr marL="68580" marR="68580" marT="0" marB="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600">
                          <a:solidFill>
                            <a:schemeClr val="accent1">
                              <a:lumMod val="50000"/>
                            </a:schemeClr>
                          </a:solidFill>
                          <a:latin typeface="宋体" panose="02010600030101010101" pitchFamily="2" charset="-122"/>
                          <a:ea typeface="宋体" panose="02010600030101010101" pitchFamily="2" charset="-122"/>
                        </a:rPr>
                        <a:t>…</a:t>
                      </a:r>
                      <a:endParaRPr lang="zh-CN" altLang="en-US" sz="1600">
                        <a:solidFill>
                          <a:schemeClr val="accent1">
                            <a:lumMod val="50000"/>
                          </a:schemeClr>
                        </a:solidFill>
                        <a:latin typeface="宋体" panose="02010600030101010101" pitchFamily="2" charset="-122"/>
                        <a:ea typeface="宋体" panose="02010600030101010101" pitchFamily="2"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3370553726"/>
                  </a:ext>
                </a:extLst>
              </a:tr>
              <a:tr h="644118">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新增模块</a:t>
                      </a:r>
                      <a:endParaRPr lang="en-US" altLang="zh-CN" sz="16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600">
                          <a:solidFill>
                            <a:schemeClr val="accent1">
                              <a:lumMod val="50000"/>
                            </a:schemeClr>
                          </a:solidFill>
                          <a:latin typeface="宋体" panose="02010600030101010101" pitchFamily="2" charset="-122"/>
                          <a:ea typeface="宋体" panose="02010600030101010101" pitchFamily="2" charset="-122"/>
                        </a:rPr>
                        <a:t>初始化策略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b="0">
                          <a:solidFill>
                            <a:schemeClr val="accent1">
                              <a:lumMod val="50000"/>
                            </a:schemeClr>
                          </a:solidFill>
                          <a:latin typeface="宋体" panose="02010600030101010101" pitchFamily="2" charset="-122"/>
                          <a:ea typeface="宋体" panose="02010600030101010101" pitchFamily="2" charset="-122"/>
                        </a:rPr>
                        <a:t>继承</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800" b="1">
                          <a:solidFill>
                            <a:srgbClr val="C00000"/>
                          </a:solidFill>
                          <a:latin typeface="宋体" panose="02010600030101010101" pitchFamily="2" charset="-122"/>
                          <a:ea typeface="宋体" panose="02010600030101010101" pitchFamily="2" charset="-122"/>
                        </a:rPr>
                        <a:t>高斯</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800" b="1">
                          <a:solidFill>
                            <a:srgbClr val="C00000"/>
                          </a:solidFill>
                          <a:latin typeface="宋体" panose="02010600030101010101" pitchFamily="2" charset="-122"/>
                          <a:ea typeface="宋体" panose="02010600030101010101" pitchFamily="2" charset="-122"/>
                        </a:rPr>
                        <a:t>学习</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8F8F8"/>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en-US" altLang="zh-CN" sz="1600">
                          <a:solidFill>
                            <a:schemeClr val="accent1">
                              <a:lumMod val="50000"/>
                            </a:schemeClr>
                          </a:solidFill>
                          <a:latin typeface="宋体" panose="02010600030101010101" pitchFamily="2" charset="-122"/>
                          <a:ea typeface="宋体" panose="02010600030101010101" pitchFamily="2" charset="-122"/>
                        </a:rPr>
                        <a:t>…</a:t>
                      </a:r>
                      <a:endParaRPr lang="zh-CN" altLang="en-US" sz="1600">
                        <a:solidFill>
                          <a:schemeClr val="accent1">
                            <a:lumMod val="50000"/>
                          </a:schemeClr>
                        </a:solidFill>
                        <a:latin typeface="宋体" panose="02010600030101010101" pitchFamily="2" charset="-122"/>
                        <a:ea typeface="宋体" panose="02010600030101010101" pitchFamily="2" charset="-122"/>
                      </a:endParaRP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2F2F2">
                        <a:alpha val="50196"/>
                      </a:srgbClr>
                    </a:solidFill>
                  </a:tcPr>
                </a:tc>
                <a:extLst>
                  <a:ext uri="{0D108BD9-81ED-4DB2-BD59-A6C34878D82A}">
                    <a16:rowId xmlns:a16="http://schemas.microsoft.com/office/drawing/2014/main" val="2201977639"/>
                  </a:ext>
                </a:extLst>
              </a:tr>
              <a:tr h="644118">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增长后优化</a:t>
                      </a:r>
                      <a:endParaRPr lang="en-US" altLang="zh-CN" sz="1600">
                        <a:solidFill>
                          <a:schemeClr val="accent1">
                            <a:lumMod val="50000"/>
                          </a:schemeClr>
                        </a:solidFill>
                        <a:latin typeface="宋体" panose="02010600030101010101" pitchFamily="2" charset="-122"/>
                        <a:ea typeface="宋体" panose="02010600030101010101" pitchFamily="2" charset="-122"/>
                      </a:endParaRPr>
                    </a:p>
                    <a:p>
                      <a:pPr algn="ctr"/>
                      <a:r>
                        <a:rPr lang="zh-CN" altLang="en-US" sz="1600">
                          <a:solidFill>
                            <a:schemeClr val="accent1">
                              <a:lumMod val="50000"/>
                            </a:schemeClr>
                          </a:solidFill>
                          <a:latin typeface="宋体" panose="02010600030101010101" pitchFamily="2" charset="-122"/>
                          <a:ea typeface="宋体" panose="02010600030101010101" pitchFamily="2" charset="-122"/>
                        </a:rPr>
                        <a:t>器调整策略</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a:solidFill>
                            <a:schemeClr val="accent1">
                              <a:lumMod val="50000"/>
                            </a:schemeClr>
                          </a:solidFill>
                          <a:latin typeface="宋体" panose="02010600030101010101" pitchFamily="2" charset="-122"/>
                          <a:ea typeface="宋体" panose="02010600030101010101" pitchFamily="2" charset="-122"/>
                        </a:rPr>
                        <a:t>全新优化器</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800" b="1">
                          <a:solidFill>
                            <a:srgbClr val="C00000"/>
                          </a:solidFill>
                          <a:latin typeface="宋体" panose="02010600030101010101" pitchFamily="2" charset="-122"/>
                          <a:ea typeface="宋体" panose="02010600030101010101" pitchFamily="2" charset="-122"/>
                        </a:rPr>
                        <a:t>继承式优化器</a:t>
                      </a:r>
                      <a:r>
                        <a:rPr lang="en-US" altLang="zh-CN" sz="1800" b="1">
                          <a:solidFill>
                            <a:srgbClr val="C00000"/>
                          </a:solidFill>
                          <a:latin typeface="宋体" panose="02010600030101010101" pitchFamily="2" charset="-122"/>
                          <a:ea typeface="宋体" panose="02010600030101010101" pitchFamily="2" charset="-122"/>
                        </a:rPr>
                        <a:t>+</a:t>
                      </a:r>
                      <a:r>
                        <a:rPr lang="zh-CN" altLang="en-US" sz="1800" b="1">
                          <a:solidFill>
                            <a:srgbClr val="C00000"/>
                          </a:solidFill>
                          <a:latin typeface="宋体" panose="02010600030101010101" pitchFamily="2" charset="-122"/>
                          <a:ea typeface="宋体" panose="02010600030101010101" pitchFamily="2" charset="-122"/>
                        </a:rPr>
                        <a:t>全零初始化</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E7EAED"/>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b="0">
                          <a:solidFill>
                            <a:schemeClr val="accent1">
                              <a:lumMod val="50000"/>
                            </a:schemeClr>
                          </a:solidFill>
                          <a:latin typeface="宋体" panose="02010600030101010101" pitchFamily="2" charset="-122"/>
                          <a:ea typeface="宋体" panose="02010600030101010101" pitchFamily="2" charset="-122"/>
                        </a:rPr>
                        <a:t>继承式优化器</a:t>
                      </a:r>
                      <a:r>
                        <a:rPr lang="en-US" altLang="zh-CN" sz="1600" b="0">
                          <a:solidFill>
                            <a:schemeClr val="accent1">
                              <a:lumMod val="50000"/>
                            </a:schemeClr>
                          </a:solidFill>
                          <a:latin typeface="宋体" panose="02010600030101010101" pitchFamily="2" charset="-122"/>
                          <a:ea typeface="宋体" panose="02010600030101010101" pitchFamily="2" charset="-122"/>
                        </a:rPr>
                        <a:t>+</a:t>
                      </a:r>
                      <a:r>
                        <a:rPr lang="zh-CN" altLang="en-US" sz="1600" b="0">
                          <a:solidFill>
                            <a:schemeClr val="accent1">
                              <a:lumMod val="50000"/>
                            </a:schemeClr>
                          </a:solidFill>
                          <a:latin typeface="宋体" panose="02010600030101010101" pitchFamily="2" charset="-122"/>
                          <a:ea typeface="宋体" panose="02010600030101010101" pitchFamily="2" charset="-122"/>
                        </a:rPr>
                        <a:t>高斯初始化</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tc>
                  <a:txBody>
                    <a:bodyPr/>
                    <a:lstStyle>
                      <a:lvl1pPr marL="0" algn="l" defTabSz="914400" rtl="0" eaLnBrk="1" latinLnBrk="0" hangingPunct="1">
                        <a:defRPr sz="1800" kern="1200">
                          <a:solidFill>
                            <a:schemeClr val="dk1"/>
                          </a:solidFill>
                          <a:latin typeface="等线" panose="02110004020202020204"/>
                        </a:defRPr>
                      </a:lvl1pPr>
                      <a:lvl2pPr marL="457200" algn="l" defTabSz="914400" rtl="0" eaLnBrk="1" latinLnBrk="0" hangingPunct="1">
                        <a:defRPr sz="1800" kern="1200">
                          <a:solidFill>
                            <a:schemeClr val="dk1"/>
                          </a:solidFill>
                          <a:latin typeface="等线" panose="02110004020202020204"/>
                        </a:defRPr>
                      </a:lvl2pPr>
                      <a:lvl3pPr marL="914400" algn="l" defTabSz="914400" rtl="0" eaLnBrk="1" latinLnBrk="0" hangingPunct="1">
                        <a:defRPr sz="1800" kern="1200">
                          <a:solidFill>
                            <a:schemeClr val="dk1"/>
                          </a:solidFill>
                          <a:latin typeface="等线" panose="02110004020202020204"/>
                        </a:defRPr>
                      </a:lvl3pPr>
                      <a:lvl4pPr marL="1371600" algn="l" defTabSz="914400" rtl="0" eaLnBrk="1" latinLnBrk="0" hangingPunct="1">
                        <a:defRPr sz="1800" kern="1200">
                          <a:solidFill>
                            <a:schemeClr val="dk1"/>
                          </a:solidFill>
                          <a:latin typeface="等线" panose="02110004020202020204"/>
                        </a:defRPr>
                      </a:lvl4pPr>
                      <a:lvl5pPr marL="1828800" algn="l" defTabSz="914400" rtl="0" eaLnBrk="1" latinLnBrk="0" hangingPunct="1">
                        <a:defRPr sz="1800" kern="1200">
                          <a:solidFill>
                            <a:schemeClr val="dk1"/>
                          </a:solidFill>
                          <a:latin typeface="等线" panose="02110004020202020204"/>
                        </a:defRPr>
                      </a:lvl5pPr>
                      <a:lvl6pPr marL="2286000" algn="l" defTabSz="914400" rtl="0" eaLnBrk="1" latinLnBrk="0" hangingPunct="1">
                        <a:defRPr sz="1800" kern="1200">
                          <a:solidFill>
                            <a:schemeClr val="dk1"/>
                          </a:solidFill>
                          <a:latin typeface="等线" panose="02110004020202020204"/>
                        </a:defRPr>
                      </a:lvl6pPr>
                      <a:lvl7pPr marL="2743200" algn="l" defTabSz="914400" rtl="0" eaLnBrk="1" latinLnBrk="0" hangingPunct="1">
                        <a:defRPr sz="1800" kern="1200">
                          <a:solidFill>
                            <a:schemeClr val="dk1"/>
                          </a:solidFill>
                          <a:latin typeface="等线" panose="02110004020202020204"/>
                        </a:defRPr>
                      </a:lvl7pPr>
                      <a:lvl8pPr marL="3200400" algn="l" defTabSz="914400" rtl="0" eaLnBrk="1" latinLnBrk="0" hangingPunct="1">
                        <a:defRPr sz="1800" kern="1200">
                          <a:solidFill>
                            <a:schemeClr val="dk1"/>
                          </a:solidFill>
                          <a:latin typeface="等线" panose="02110004020202020204"/>
                        </a:defRPr>
                      </a:lvl8pPr>
                      <a:lvl9pPr marL="3657600" algn="l" defTabSz="914400" rtl="0" eaLnBrk="1" latinLnBrk="0" hangingPunct="1">
                        <a:defRPr sz="1800" kern="1200">
                          <a:solidFill>
                            <a:schemeClr val="dk1"/>
                          </a:solidFill>
                          <a:latin typeface="等线" panose="02110004020202020204"/>
                        </a:defRPr>
                      </a:lvl9pPr>
                    </a:lstStyle>
                    <a:p>
                      <a:pPr algn="ctr"/>
                      <a:r>
                        <a:rPr lang="zh-CN" altLang="en-US" sz="1600" b="0">
                          <a:solidFill>
                            <a:schemeClr val="accent1">
                              <a:lumMod val="50000"/>
                            </a:schemeClr>
                          </a:solidFill>
                          <a:latin typeface="宋体" panose="02010600030101010101" pitchFamily="2" charset="-122"/>
                          <a:ea typeface="宋体" panose="02010600030101010101" pitchFamily="2" charset="-122"/>
                        </a:rPr>
                        <a:t>继承式优化器</a:t>
                      </a:r>
                      <a:r>
                        <a:rPr lang="en-US" altLang="zh-CN" sz="1600" b="0">
                          <a:solidFill>
                            <a:schemeClr val="accent1">
                              <a:lumMod val="50000"/>
                            </a:schemeClr>
                          </a:solidFill>
                          <a:latin typeface="宋体" panose="02010600030101010101" pitchFamily="2" charset="-122"/>
                          <a:ea typeface="宋体" panose="02010600030101010101" pitchFamily="2" charset="-122"/>
                        </a:rPr>
                        <a:t>+</a:t>
                      </a:r>
                      <a:r>
                        <a:rPr lang="zh-CN" altLang="en-US" sz="1600" b="0">
                          <a:solidFill>
                            <a:schemeClr val="accent1">
                              <a:lumMod val="50000"/>
                            </a:schemeClr>
                          </a:solidFill>
                          <a:latin typeface="宋体" panose="02010600030101010101" pitchFamily="2" charset="-122"/>
                          <a:ea typeface="宋体" panose="02010600030101010101" pitchFamily="2" charset="-122"/>
                        </a:rPr>
                        <a:t>均匀初始化</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156082">
                        <a:tint val="20000"/>
                      </a:srgbClr>
                    </a:solidFill>
                  </a:tcPr>
                </a:tc>
                <a:extLst>
                  <a:ext uri="{0D108BD9-81ED-4DB2-BD59-A6C34878D82A}">
                    <a16:rowId xmlns:a16="http://schemas.microsoft.com/office/drawing/2014/main" val="3316147895"/>
                  </a:ext>
                </a:extLst>
              </a:tr>
            </a:tbl>
          </a:graphicData>
        </a:graphic>
      </p:graphicFrame>
      <p:sp>
        <p:nvSpPr>
          <p:cNvPr id="2" name="文本框 1">
            <a:extLst>
              <a:ext uri="{FF2B5EF4-FFF2-40B4-BE49-F238E27FC236}">
                <a16:creationId xmlns:a16="http://schemas.microsoft.com/office/drawing/2014/main" id="{7B697AC2-18DE-F352-7728-E360491B8BE7}"/>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16/30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18580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95E68A4-C51C-45F1-8F6E-9F49819A5F86}"/>
              </a:ext>
            </a:extLst>
          </p:cNvPr>
          <p:cNvSpPr/>
          <p:nvPr/>
        </p:nvSpPr>
        <p:spPr>
          <a:xfrm>
            <a:off x="0" y="2113922"/>
            <a:ext cx="12192000" cy="3023564"/>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5" name="Group 4">
            <a:extLst>
              <a:ext uri="{FF2B5EF4-FFF2-40B4-BE49-F238E27FC236}">
                <a16:creationId xmlns:a16="http://schemas.microsoft.com/office/drawing/2014/main" id="{E7720881-CCDA-4DBC-B581-920F25E749A3}"/>
              </a:ext>
            </a:extLst>
          </p:cNvPr>
          <p:cNvGrpSpPr>
            <a:grpSpLocks noChangeAspect="1"/>
          </p:cNvGrpSpPr>
          <p:nvPr/>
        </p:nvGrpSpPr>
        <p:grpSpPr bwMode="auto">
          <a:xfrm>
            <a:off x="1798805" y="1810709"/>
            <a:ext cx="2538412" cy="2355850"/>
            <a:chOff x="427" y="807"/>
            <a:chExt cx="1599" cy="1484"/>
          </a:xfrm>
          <a:solidFill>
            <a:schemeClr val="accent1">
              <a:lumMod val="75000"/>
            </a:schemeClr>
          </a:solidFill>
        </p:grpSpPr>
        <p:sp>
          <p:nvSpPr>
            <p:cNvPr id="6" name="Freeform 5">
              <a:extLst>
                <a:ext uri="{FF2B5EF4-FFF2-40B4-BE49-F238E27FC236}">
                  <a16:creationId xmlns:a16="http://schemas.microsoft.com/office/drawing/2014/main" id="{8B39FAFE-3A7A-411C-9E22-776D897E1D28}"/>
                </a:ext>
              </a:extLst>
            </p:cNvPr>
            <p:cNvSpPr/>
            <p:nvPr/>
          </p:nvSpPr>
          <p:spPr bwMode="auto">
            <a:xfrm>
              <a:off x="427" y="807"/>
              <a:ext cx="1599" cy="191"/>
            </a:xfrm>
            <a:custGeom>
              <a:avLst/>
              <a:gdLst>
                <a:gd name="T0" fmla="*/ 2928 w 3360"/>
                <a:gd name="T1" fmla="*/ 0 h 398"/>
                <a:gd name="T2" fmla="*/ 3360 w 3360"/>
                <a:gd name="T3" fmla="*/ 398 h 398"/>
                <a:gd name="T4" fmla="*/ 0 w 3360"/>
                <a:gd name="T5" fmla="*/ 398 h 398"/>
                <a:gd name="T6" fmla="*/ 481 w 3360"/>
                <a:gd name="T7" fmla="*/ 0 h 398"/>
                <a:gd name="T8" fmla="*/ 2928 w 3360"/>
                <a:gd name="T9" fmla="*/ 0 h 398"/>
              </a:gdLst>
              <a:ahLst/>
              <a:cxnLst>
                <a:cxn ang="0">
                  <a:pos x="T0" y="T1"/>
                </a:cxn>
                <a:cxn ang="0">
                  <a:pos x="T2" y="T3"/>
                </a:cxn>
                <a:cxn ang="0">
                  <a:pos x="T4" y="T5"/>
                </a:cxn>
                <a:cxn ang="0">
                  <a:pos x="T6" y="T7"/>
                </a:cxn>
                <a:cxn ang="0">
                  <a:pos x="T8" y="T9"/>
                </a:cxn>
              </a:cxnLst>
              <a:rect l="0" t="0" r="r" b="b"/>
              <a:pathLst>
                <a:path w="3360" h="398">
                  <a:moveTo>
                    <a:pt x="2928" y="0"/>
                  </a:moveTo>
                  <a:lnTo>
                    <a:pt x="3360" y="398"/>
                  </a:lnTo>
                  <a:lnTo>
                    <a:pt x="0" y="398"/>
                  </a:lnTo>
                  <a:lnTo>
                    <a:pt x="481" y="0"/>
                  </a:lnTo>
                  <a:lnTo>
                    <a:pt x="29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7" name="Freeform 6">
              <a:extLst>
                <a:ext uri="{FF2B5EF4-FFF2-40B4-BE49-F238E27FC236}">
                  <a16:creationId xmlns:a16="http://schemas.microsoft.com/office/drawing/2014/main" id="{ED365D21-2B85-431C-932E-75CC64D9B58F}"/>
                </a:ext>
              </a:extLst>
            </p:cNvPr>
            <p:cNvSpPr/>
            <p:nvPr/>
          </p:nvSpPr>
          <p:spPr bwMode="auto">
            <a:xfrm>
              <a:off x="656" y="807"/>
              <a:ext cx="1164" cy="1484"/>
            </a:xfrm>
            <a:custGeom>
              <a:avLst/>
              <a:gdLst>
                <a:gd name="T0" fmla="*/ 2447 w 2447"/>
                <a:gd name="T1" fmla="*/ 0 h 3087"/>
                <a:gd name="T2" fmla="*/ 2447 w 2447"/>
                <a:gd name="T3" fmla="*/ 2779 h 3087"/>
                <a:gd name="T4" fmla="*/ 1224 w 2447"/>
                <a:gd name="T5" fmla="*/ 3087 h 3087"/>
                <a:gd name="T6" fmla="*/ 0 w 2447"/>
                <a:gd name="T7" fmla="*/ 2779 h 3087"/>
                <a:gd name="T8" fmla="*/ 0 w 2447"/>
                <a:gd name="T9" fmla="*/ 0 h 3087"/>
                <a:gd name="T10" fmla="*/ 2447 w 2447"/>
                <a:gd name="T11" fmla="*/ 0 h 3087"/>
              </a:gdLst>
              <a:ahLst/>
              <a:cxnLst>
                <a:cxn ang="0">
                  <a:pos x="T0" y="T1"/>
                </a:cxn>
                <a:cxn ang="0">
                  <a:pos x="T2" y="T3"/>
                </a:cxn>
                <a:cxn ang="0">
                  <a:pos x="T4" y="T5"/>
                </a:cxn>
                <a:cxn ang="0">
                  <a:pos x="T6" y="T7"/>
                </a:cxn>
                <a:cxn ang="0">
                  <a:pos x="T8" y="T9"/>
                </a:cxn>
                <a:cxn ang="0">
                  <a:pos x="T10" y="T11"/>
                </a:cxn>
              </a:cxnLst>
              <a:rect l="0" t="0" r="r" b="b"/>
              <a:pathLst>
                <a:path w="2447" h="3087">
                  <a:moveTo>
                    <a:pt x="2447" y="0"/>
                  </a:moveTo>
                  <a:lnTo>
                    <a:pt x="2447" y="2779"/>
                  </a:lnTo>
                  <a:lnTo>
                    <a:pt x="1224" y="3087"/>
                  </a:lnTo>
                  <a:lnTo>
                    <a:pt x="0" y="2779"/>
                  </a:lnTo>
                  <a:lnTo>
                    <a:pt x="0" y="0"/>
                  </a:lnTo>
                  <a:lnTo>
                    <a:pt x="2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grpSp>
      <p:sp>
        <p:nvSpPr>
          <p:cNvPr id="8" name="TextBox 12">
            <a:extLst>
              <a:ext uri="{FF2B5EF4-FFF2-40B4-BE49-F238E27FC236}">
                <a16:creationId xmlns:a16="http://schemas.microsoft.com/office/drawing/2014/main" id="{6698D035-ECC5-4CE1-9597-45F1FDB9FF89}"/>
              </a:ext>
            </a:extLst>
          </p:cNvPr>
          <p:cNvSpPr txBox="1"/>
          <p:nvPr/>
        </p:nvSpPr>
        <p:spPr>
          <a:xfrm>
            <a:off x="4860162" y="2503144"/>
            <a:ext cx="5689812"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6600" kern="0">
                <a:solidFill>
                  <a:srgbClr val="4472C4">
                    <a:lumMod val="50000"/>
                  </a:srgbClr>
                </a:solidFill>
              </a:rPr>
              <a:t>实  验</a:t>
            </a:r>
            <a:r>
              <a:rPr kumimoji="0" lang="zh-CN" altLang="en-US" sz="6600" b="1" i="0" u="none" strike="noStrike" kern="0" cap="none" spc="0" normalizeH="0" baseline="0" noProof="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  效  果</a:t>
            </a:r>
            <a:endParaRPr kumimoji="0" lang="zh-CN" altLang="en-US" sz="6600" b="1" i="0" u="none" strike="noStrike" kern="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19" name="组合 18">
            <a:extLst>
              <a:ext uri="{FF2B5EF4-FFF2-40B4-BE49-F238E27FC236}">
                <a16:creationId xmlns:a16="http://schemas.microsoft.com/office/drawing/2014/main" id="{84465D1D-E177-06AD-8063-B96401345570}"/>
              </a:ext>
            </a:extLst>
          </p:cNvPr>
          <p:cNvGrpSpPr/>
          <p:nvPr/>
        </p:nvGrpSpPr>
        <p:grpSpPr>
          <a:xfrm>
            <a:off x="4974924" y="3914353"/>
            <a:ext cx="1460404" cy="369332"/>
            <a:chOff x="4834820" y="4086926"/>
            <a:chExt cx="1460404" cy="369332"/>
          </a:xfrm>
        </p:grpSpPr>
        <p:sp>
          <p:nvSpPr>
            <p:cNvPr id="9" name="Freeform 21">
              <a:extLst>
                <a:ext uri="{FF2B5EF4-FFF2-40B4-BE49-F238E27FC236}">
                  <a16:creationId xmlns:a16="http://schemas.microsoft.com/office/drawing/2014/main" id="{03C275B3-D922-465A-B107-5DCD46BFD381}"/>
                </a:ext>
              </a:extLst>
            </p:cNvPr>
            <p:cNvSpPr>
              <a:spLocks noEditPoints="1"/>
            </p:cNvSpPr>
            <p:nvPr/>
          </p:nvSpPr>
          <p:spPr bwMode="auto">
            <a:xfrm>
              <a:off x="4834820"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0" name="TextBox 28">
              <a:extLst>
                <a:ext uri="{FF2B5EF4-FFF2-40B4-BE49-F238E27FC236}">
                  <a16:creationId xmlns:a16="http://schemas.microsoft.com/office/drawing/2014/main" id="{3BF5E4ED-76B8-4A15-A7C3-8819D2E83014}"/>
                </a:ext>
              </a:extLst>
            </p:cNvPr>
            <p:cNvSpPr txBox="1"/>
            <p:nvPr/>
          </p:nvSpPr>
          <p:spPr>
            <a:xfrm>
              <a:off x="5130178" y="4086926"/>
              <a:ext cx="11650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rgbClr val="4472C4">
                      <a:lumMod val="50000"/>
                    </a:srgbClr>
                  </a:solidFill>
                  <a:latin typeface="微软雅黑"/>
                  <a:ea typeface="微软雅黑"/>
                </a:rPr>
                <a:t>实验介绍</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grpSp>
        <p:nvGrpSpPr>
          <p:cNvPr id="20" name="组合 19">
            <a:extLst>
              <a:ext uri="{FF2B5EF4-FFF2-40B4-BE49-F238E27FC236}">
                <a16:creationId xmlns:a16="http://schemas.microsoft.com/office/drawing/2014/main" id="{09F6DFB1-D366-F522-DDB9-3F0EEE455765}"/>
              </a:ext>
            </a:extLst>
          </p:cNvPr>
          <p:cNvGrpSpPr/>
          <p:nvPr/>
        </p:nvGrpSpPr>
        <p:grpSpPr>
          <a:xfrm>
            <a:off x="4974924" y="4510266"/>
            <a:ext cx="1964472" cy="369332"/>
            <a:chOff x="7280335" y="4086926"/>
            <a:chExt cx="1964472" cy="369332"/>
          </a:xfrm>
        </p:grpSpPr>
        <p:sp>
          <p:nvSpPr>
            <p:cNvPr id="11" name="Freeform 21">
              <a:extLst>
                <a:ext uri="{FF2B5EF4-FFF2-40B4-BE49-F238E27FC236}">
                  <a16:creationId xmlns:a16="http://schemas.microsoft.com/office/drawing/2014/main" id="{4B0EFCDD-F478-4D54-A34C-79A1802AA077}"/>
                </a:ext>
              </a:extLst>
            </p:cNvPr>
            <p:cNvSpPr>
              <a:spLocks noEditPoints="1"/>
            </p:cNvSpPr>
            <p:nvPr/>
          </p:nvSpPr>
          <p:spPr bwMode="auto">
            <a:xfrm>
              <a:off x="7280335"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2" name="TextBox 44">
              <a:extLst>
                <a:ext uri="{FF2B5EF4-FFF2-40B4-BE49-F238E27FC236}">
                  <a16:creationId xmlns:a16="http://schemas.microsoft.com/office/drawing/2014/main" id="{BA39BDEA-98E4-424D-A284-C33422FAE187}"/>
                </a:ext>
              </a:extLst>
            </p:cNvPr>
            <p:cNvSpPr txBox="1"/>
            <p:nvPr/>
          </p:nvSpPr>
          <p:spPr>
            <a:xfrm>
              <a:off x="7575693" y="4086926"/>
              <a:ext cx="166911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rgbClr val="4472C4">
                      <a:lumMod val="50000"/>
                    </a:srgbClr>
                  </a:solidFill>
                  <a:latin typeface="微软雅黑"/>
                  <a:ea typeface="微软雅黑"/>
                </a:rPr>
                <a:t>对比模型剪枝</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sp>
        <p:nvSpPr>
          <p:cNvPr id="17" name="Freeform 21">
            <a:extLst>
              <a:ext uri="{FF2B5EF4-FFF2-40B4-BE49-F238E27FC236}">
                <a16:creationId xmlns:a16="http://schemas.microsoft.com/office/drawing/2014/main" id="{2BE45DDF-81B1-478A-80D9-74F7529B7764}"/>
              </a:ext>
            </a:extLst>
          </p:cNvPr>
          <p:cNvSpPr>
            <a:spLocks noEditPoints="1"/>
          </p:cNvSpPr>
          <p:nvPr/>
        </p:nvSpPr>
        <p:spPr bwMode="auto">
          <a:xfrm>
            <a:off x="2494245" y="2783698"/>
            <a:ext cx="970748" cy="981773"/>
          </a:xfrm>
          <a:custGeom>
            <a:avLst/>
            <a:gdLst>
              <a:gd name="T0" fmla="*/ 429 w 563"/>
              <a:gd name="T1" fmla="*/ 130 h 595"/>
              <a:gd name="T2" fmla="*/ 419 w 563"/>
              <a:gd name="T3" fmla="*/ 63 h 595"/>
              <a:gd name="T4" fmla="*/ 460 w 563"/>
              <a:gd name="T5" fmla="*/ 170 h 595"/>
              <a:gd name="T6" fmla="*/ 229 w 563"/>
              <a:gd name="T7" fmla="*/ 200 h 595"/>
              <a:gd name="T8" fmla="*/ 460 w 563"/>
              <a:gd name="T9" fmla="*/ 170 h 595"/>
              <a:gd name="T10" fmla="*/ 229 w 563"/>
              <a:gd name="T11" fmla="*/ 234 h 595"/>
              <a:gd name="T12" fmla="*/ 460 w 563"/>
              <a:gd name="T13" fmla="*/ 264 h 595"/>
              <a:gd name="T14" fmla="*/ 460 w 563"/>
              <a:gd name="T15" fmla="*/ 303 h 595"/>
              <a:gd name="T16" fmla="*/ 384 w 563"/>
              <a:gd name="T17" fmla="*/ 333 h 595"/>
              <a:gd name="T18" fmla="*/ 460 w 563"/>
              <a:gd name="T19" fmla="*/ 303 h 595"/>
              <a:gd name="T20" fmla="*/ 229 w 563"/>
              <a:gd name="T21" fmla="*/ 104 h 595"/>
              <a:gd name="T22" fmla="*/ 359 w 563"/>
              <a:gd name="T23" fmla="*/ 134 h 595"/>
              <a:gd name="T24" fmla="*/ 174 w 563"/>
              <a:gd name="T25" fmla="*/ 490 h 595"/>
              <a:gd name="T26" fmla="*/ 265 w 563"/>
              <a:gd name="T27" fmla="*/ 438 h 595"/>
              <a:gd name="T28" fmla="*/ 174 w 563"/>
              <a:gd name="T29" fmla="*/ 490 h 595"/>
              <a:gd name="T30" fmla="*/ 113 w 563"/>
              <a:gd name="T31" fmla="*/ 402 h 595"/>
              <a:gd name="T32" fmla="*/ 208 w 563"/>
              <a:gd name="T33" fmla="*/ 448 h 595"/>
              <a:gd name="T34" fmla="*/ 219 w 563"/>
              <a:gd name="T35" fmla="*/ 341 h 595"/>
              <a:gd name="T36" fmla="*/ 98 w 563"/>
              <a:gd name="T37" fmla="*/ 252 h 595"/>
              <a:gd name="T38" fmla="*/ 63 w 563"/>
              <a:gd name="T39" fmla="*/ 192 h 595"/>
              <a:gd name="T40" fmla="*/ 7 w 563"/>
              <a:gd name="T41" fmla="*/ 249 h 595"/>
              <a:gd name="T42" fmla="*/ 73 w 563"/>
              <a:gd name="T43" fmla="*/ 408 h 595"/>
              <a:gd name="T44" fmla="*/ 35 w 563"/>
              <a:gd name="T45" fmla="*/ 286 h 595"/>
              <a:gd name="T46" fmla="*/ 49 w 563"/>
              <a:gd name="T47" fmla="*/ 252 h 595"/>
              <a:gd name="T48" fmla="*/ 122 w 563"/>
              <a:gd name="T49" fmla="*/ 210 h 595"/>
              <a:gd name="T50" fmla="*/ 439 w 563"/>
              <a:gd name="T51" fmla="*/ 0 h 595"/>
              <a:gd name="T52" fmla="*/ 133 w 563"/>
              <a:gd name="T53" fmla="*/ 78 h 595"/>
              <a:gd name="T54" fmla="*/ 192 w 563"/>
              <a:gd name="T55" fmla="*/ 247 h 595"/>
              <a:gd name="T56" fmla="*/ 211 w 563"/>
              <a:gd name="T57" fmla="*/ 59 h 595"/>
              <a:gd name="T58" fmla="*/ 392 w 563"/>
              <a:gd name="T59" fmla="*/ 142 h 595"/>
              <a:gd name="T60" fmla="*/ 504 w 563"/>
              <a:gd name="T61" fmla="*/ 157 h 595"/>
              <a:gd name="T62" fmla="*/ 484 w 563"/>
              <a:gd name="T63" fmla="*/ 465 h 595"/>
              <a:gd name="T64" fmla="*/ 318 w 563"/>
              <a:gd name="T65" fmla="*/ 524 h 595"/>
              <a:gd name="T66" fmla="*/ 563 w 563"/>
              <a:gd name="T67" fmla="*/ 446 h 595"/>
              <a:gd name="T68" fmla="*/ 439 w 563"/>
              <a:gd name="T6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3" h="595">
                <a:moveTo>
                  <a:pt x="486" y="130"/>
                </a:moveTo>
                <a:lnTo>
                  <a:pt x="429" y="130"/>
                </a:lnTo>
                <a:cubicBezTo>
                  <a:pt x="424" y="130"/>
                  <a:pt x="419" y="125"/>
                  <a:pt x="419" y="120"/>
                </a:cubicBezTo>
                <a:lnTo>
                  <a:pt x="419" y="63"/>
                </a:lnTo>
                <a:lnTo>
                  <a:pt x="486" y="130"/>
                </a:lnTo>
                <a:close/>
                <a:moveTo>
                  <a:pt x="460" y="170"/>
                </a:moveTo>
                <a:lnTo>
                  <a:pt x="229" y="170"/>
                </a:lnTo>
                <a:lnTo>
                  <a:pt x="229" y="200"/>
                </a:lnTo>
                <a:lnTo>
                  <a:pt x="460" y="200"/>
                </a:lnTo>
                <a:lnTo>
                  <a:pt x="460" y="170"/>
                </a:lnTo>
                <a:close/>
                <a:moveTo>
                  <a:pt x="460" y="234"/>
                </a:moveTo>
                <a:lnTo>
                  <a:pt x="229" y="234"/>
                </a:lnTo>
                <a:lnTo>
                  <a:pt x="229" y="264"/>
                </a:lnTo>
                <a:lnTo>
                  <a:pt x="460" y="264"/>
                </a:lnTo>
                <a:lnTo>
                  <a:pt x="460" y="234"/>
                </a:lnTo>
                <a:close/>
                <a:moveTo>
                  <a:pt x="460" y="303"/>
                </a:moveTo>
                <a:lnTo>
                  <a:pt x="384" y="303"/>
                </a:lnTo>
                <a:lnTo>
                  <a:pt x="384" y="333"/>
                </a:lnTo>
                <a:lnTo>
                  <a:pt x="460" y="333"/>
                </a:lnTo>
                <a:lnTo>
                  <a:pt x="460" y="303"/>
                </a:lnTo>
                <a:close/>
                <a:moveTo>
                  <a:pt x="359" y="104"/>
                </a:moveTo>
                <a:lnTo>
                  <a:pt x="229" y="104"/>
                </a:lnTo>
                <a:lnTo>
                  <a:pt x="229" y="134"/>
                </a:lnTo>
                <a:lnTo>
                  <a:pt x="359" y="134"/>
                </a:lnTo>
                <a:lnTo>
                  <a:pt x="359" y="104"/>
                </a:lnTo>
                <a:close/>
                <a:moveTo>
                  <a:pt x="174" y="490"/>
                </a:moveTo>
                <a:cubicBezTo>
                  <a:pt x="226" y="553"/>
                  <a:pt x="279" y="595"/>
                  <a:pt x="291" y="588"/>
                </a:cubicBezTo>
                <a:cubicBezTo>
                  <a:pt x="303" y="581"/>
                  <a:pt x="293" y="515"/>
                  <a:pt x="265" y="438"/>
                </a:cubicBezTo>
                <a:cubicBezTo>
                  <a:pt x="250" y="448"/>
                  <a:pt x="236" y="457"/>
                  <a:pt x="220" y="466"/>
                </a:cubicBezTo>
                <a:cubicBezTo>
                  <a:pt x="205" y="475"/>
                  <a:pt x="190" y="483"/>
                  <a:pt x="174" y="490"/>
                </a:cubicBezTo>
                <a:close/>
                <a:moveTo>
                  <a:pt x="54" y="274"/>
                </a:moveTo>
                <a:cubicBezTo>
                  <a:pt x="64" y="309"/>
                  <a:pt x="85" y="353"/>
                  <a:pt x="113" y="402"/>
                </a:cubicBezTo>
                <a:cubicBezTo>
                  <a:pt x="127" y="427"/>
                  <a:pt x="144" y="451"/>
                  <a:pt x="161" y="473"/>
                </a:cubicBezTo>
                <a:cubicBezTo>
                  <a:pt x="176" y="465"/>
                  <a:pt x="192" y="457"/>
                  <a:pt x="208" y="448"/>
                </a:cubicBezTo>
                <a:cubicBezTo>
                  <a:pt x="225" y="439"/>
                  <a:pt x="241" y="428"/>
                  <a:pt x="256" y="417"/>
                </a:cubicBezTo>
                <a:cubicBezTo>
                  <a:pt x="246" y="392"/>
                  <a:pt x="234" y="366"/>
                  <a:pt x="219" y="341"/>
                </a:cubicBezTo>
                <a:cubicBezTo>
                  <a:pt x="191" y="292"/>
                  <a:pt x="163" y="252"/>
                  <a:pt x="138" y="226"/>
                </a:cubicBezTo>
                <a:cubicBezTo>
                  <a:pt x="125" y="234"/>
                  <a:pt x="112" y="244"/>
                  <a:pt x="98" y="252"/>
                </a:cubicBezTo>
                <a:cubicBezTo>
                  <a:pt x="83" y="260"/>
                  <a:pt x="69" y="267"/>
                  <a:pt x="54" y="274"/>
                </a:cubicBezTo>
                <a:close/>
                <a:moveTo>
                  <a:pt x="63" y="192"/>
                </a:moveTo>
                <a:cubicBezTo>
                  <a:pt x="55" y="197"/>
                  <a:pt x="50" y="205"/>
                  <a:pt x="48" y="215"/>
                </a:cubicBezTo>
                <a:cubicBezTo>
                  <a:pt x="33" y="219"/>
                  <a:pt x="18" y="229"/>
                  <a:pt x="7" y="249"/>
                </a:cubicBezTo>
                <a:cubicBezTo>
                  <a:pt x="0" y="265"/>
                  <a:pt x="2" y="289"/>
                  <a:pt x="12" y="307"/>
                </a:cubicBezTo>
                <a:cubicBezTo>
                  <a:pt x="29" y="338"/>
                  <a:pt x="52" y="377"/>
                  <a:pt x="73" y="408"/>
                </a:cubicBezTo>
                <a:cubicBezTo>
                  <a:pt x="86" y="413"/>
                  <a:pt x="83" y="386"/>
                  <a:pt x="78" y="379"/>
                </a:cubicBezTo>
                <a:cubicBezTo>
                  <a:pt x="62" y="354"/>
                  <a:pt x="48" y="331"/>
                  <a:pt x="35" y="286"/>
                </a:cubicBezTo>
                <a:cubicBezTo>
                  <a:pt x="32" y="265"/>
                  <a:pt x="41" y="256"/>
                  <a:pt x="48" y="246"/>
                </a:cubicBezTo>
                <a:cubicBezTo>
                  <a:pt x="48" y="248"/>
                  <a:pt x="48" y="250"/>
                  <a:pt x="49" y="252"/>
                </a:cubicBezTo>
                <a:cubicBezTo>
                  <a:pt x="61" y="247"/>
                  <a:pt x="73" y="240"/>
                  <a:pt x="86" y="234"/>
                </a:cubicBezTo>
                <a:cubicBezTo>
                  <a:pt x="98" y="227"/>
                  <a:pt x="110" y="218"/>
                  <a:pt x="122" y="210"/>
                </a:cubicBezTo>
                <a:cubicBezTo>
                  <a:pt x="99" y="190"/>
                  <a:pt x="79" y="183"/>
                  <a:pt x="63" y="192"/>
                </a:cubicBezTo>
                <a:close/>
                <a:moveTo>
                  <a:pt x="439" y="0"/>
                </a:moveTo>
                <a:lnTo>
                  <a:pt x="211" y="0"/>
                </a:lnTo>
                <a:cubicBezTo>
                  <a:pt x="168" y="0"/>
                  <a:pt x="133" y="35"/>
                  <a:pt x="133" y="78"/>
                </a:cubicBezTo>
                <a:lnTo>
                  <a:pt x="133" y="183"/>
                </a:lnTo>
                <a:cubicBezTo>
                  <a:pt x="158" y="203"/>
                  <a:pt x="173" y="221"/>
                  <a:pt x="192" y="247"/>
                </a:cubicBezTo>
                <a:lnTo>
                  <a:pt x="192" y="78"/>
                </a:lnTo>
                <a:cubicBezTo>
                  <a:pt x="192" y="68"/>
                  <a:pt x="201" y="59"/>
                  <a:pt x="211" y="59"/>
                </a:cubicBezTo>
                <a:lnTo>
                  <a:pt x="392" y="59"/>
                </a:lnTo>
                <a:lnTo>
                  <a:pt x="392" y="142"/>
                </a:lnTo>
                <a:cubicBezTo>
                  <a:pt x="392" y="150"/>
                  <a:pt x="399" y="157"/>
                  <a:pt x="407" y="157"/>
                </a:cubicBezTo>
                <a:lnTo>
                  <a:pt x="504" y="157"/>
                </a:lnTo>
                <a:lnTo>
                  <a:pt x="504" y="446"/>
                </a:lnTo>
                <a:cubicBezTo>
                  <a:pt x="504" y="457"/>
                  <a:pt x="495" y="465"/>
                  <a:pt x="484" y="465"/>
                </a:cubicBezTo>
                <a:lnTo>
                  <a:pt x="303" y="465"/>
                </a:lnTo>
                <a:cubicBezTo>
                  <a:pt x="309" y="485"/>
                  <a:pt x="315" y="505"/>
                  <a:pt x="318" y="524"/>
                </a:cubicBezTo>
                <a:lnTo>
                  <a:pt x="484" y="524"/>
                </a:lnTo>
                <a:cubicBezTo>
                  <a:pt x="528" y="524"/>
                  <a:pt x="563" y="489"/>
                  <a:pt x="563" y="446"/>
                </a:cubicBezTo>
                <a:lnTo>
                  <a:pt x="563" y="124"/>
                </a:lnTo>
                <a:lnTo>
                  <a:pt x="439" y="0"/>
                </a:ln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8" name="文本框 17">
            <a:extLst>
              <a:ext uri="{FF2B5EF4-FFF2-40B4-BE49-F238E27FC236}">
                <a16:creationId xmlns:a16="http://schemas.microsoft.com/office/drawing/2014/main" id="{5DB1AE00-40F4-49E7-87A1-80FC542D7BBB}"/>
              </a:ext>
            </a:extLst>
          </p:cNvPr>
          <p:cNvSpPr txBox="1"/>
          <p:nvPr/>
        </p:nvSpPr>
        <p:spPr>
          <a:xfrm>
            <a:off x="2036116" y="4275940"/>
            <a:ext cx="2100301"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Part 3</a:t>
            </a:r>
            <a:endParaRPr kumimoji="0" lang="zh-CN" altLang="en-US" sz="36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id="{864818A3-C1A3-57ED-DD49-282817994E43}"/>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26B196A4-2A66-7B58-DE1F-EBF71CEF0F97}"/>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13" name="图片 12" descr="蓝色.jpg">
              <a:extLst>
                <a:ext uri="{FF2B5EF4-FFF2-40B4-BE49-F238E27FC236}">
                  <a16:creationId xmlns:a16="http://schemas.microsoft.com/office/drawing/2014/main" id="{9D88AF39-9062-7851-47B8-A37FC08654A4}"/>
                </a:ext>
              </a:extLst>
            </p:cNvPr>
            <p:cNvPicPr>
              <a:picLocks/>
            </p:cNvPicPr>
            <p:nvPr/>
          </p:nvPicPr>
          <p:blipFill rotWithShape="1">
            <a:blip r:embed="rId4">
              <a:extLst>
                <a:ext uri="{BEBA8EAE-BF5A-486C-A8C5-ECC9F3942E4B}">
                  <a14:imgProps xmlns:a14="http://schemas.microsoft.com/office/drawing/2010/main">
                    <a14:imgLayer r:embed="rId5">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grpSp>
        <p:nvGrpSpPr>
          <p:cNvPr id="16" name="组合 15">
            <a:extLst>
              <a:ext uri="{FF2B5EF4-FFF2-40B4-BE49-F238E27FC236}">
                <a16:creationId xmlns:a16="http://schemas.microsoft.com/office/drawing/2014/main" id="{0E0FFA63-E41C-0CDB-4BBB-20B8B6D0D2B8}"/>
              </a:ext>
            </a:extLst>
          </p:cNvPr>
          <p:cNvGrpSpPr/>
          <p:nvPr/>
        </p:nvGrpSpPr>
        <p:grpSpPr>
          <a:xfrm>
            <a:off x="7842648" y="3914353"/>
            <a:ext cx="2104614" cy="369332"/>
            <a:chOff x="4987220" y="4239326"/>
            <a:chExt cx="2104614" cy="369332"/>
          </a:xfrm>
        </p:grpSpPr>
        <p:sp>
          <p:nvSpPr>
            <p:cNvPr id="14" name="Freeform 21">
              <a:extLst>
                <a:ext uri="{FF2B5EF4-FFF2-40B4-BE49-F238E27FC236}">
                  <a16:creationId xmlns:a16="http://schemas.microsoft.com/office/drawing/2014/main" id="{D6A22D44-CC07-EF01-7EBF-C685B78F69B8}"/>
                </a:ext>
              </a:extLst>
            </p:cNvPr>
            <p:cNvSpPr>
              <a:spLocks noEditPoints="1"/>
            </p:cNvSpPr>
            <p:nvPr/>
          </p:nvSpPr>
          <p:spPr bwMode="auto">
            <a:xfrm>
              <a:off x="4987220" y="42898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5" name="TextBox 28">
              <a:extLst>
                <a:ext uri="{FF2B5EF4-FFF2-40B4-BE49-F238E27FC236}">
                  <a16:creationId xmlns:a16="http://schemas.microsoft.com/office/drawing/2014/main" id="{DA436F00-2D0E-31CD-5919-9BCB2B08A878}"/>
                </a:ext>
              </a:extLst>
            </p:cNvPr>
            <p:cNvSpPr txBox="1"/>
            <p:nvPr/>
          </p:nvSpPr>
          <p:spPr>
            <a:xfrm>
              <a:off x="5282577" y="4239326"/>
              <a:ext cx="1809257"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rgbClr val="4472C4">
                      <a:lumMod val="50000"/>
                    </a:srgbClr>
                  </a:solidFill>
                  <a:latin typeface="微软雅黑"/>
                  <a:ea typeface="微软雅黑"/>
                </a:rPr>
                <a:t>任务自适应效果</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grpSp>
        <p:nvGrpSpPr>
          <p:cNvPr id="21" name="组合 20">
            <a:extLst>
              <a:ext uri="{FF2B5EF4-FFF2-40B4-BE49-F238E27FC236}">
                <a16:creationId xmlns:a16="http://schemas.microsoft.com/office/drawing/2014/main" id="{473924F4-5BA6-6C08-22F7-D1D8B21D8769}"/>
              </a:ext>
            </a:extLst>
          </p:cNvPr>
          <p:cNvGrpSpPr/>
          <p:nvPr/>
        </p:nvGrpSpPr>
        <p:grpSpPr>
          <a:xfrm>
            <a:off x="7842648" y="4510266"/>
            <a:ext cx="2802978" cy="369332"/>
            <a:chOff x="7280335" y="4086926"/>
            <a:chExt cx="2802978" cy="369332"/>
          </a:xfrm>
        </p:grpSpPr>
        <p:sp>
          <p:nvSpPr>
            <p:cNvPr id="22" name="Freeform 21">
              <a:extLst>
                <a:ext uri="{FF2B5EF4-FFF2-40B4-BE49-F238E27FC236}">
                  <a16:creationId xmlns:a16="http://schemas.microsoft.com/office/drawing/2014/main" id="{F4F753D0-0A5F-D900-5ACF-2A90E4810852}"/>
                </a:ext>
              </a:extLst>
            </p:cNvPr>
            <p:cNvSpPr>
              <a:spLocks noEditPoints="1"/>
            </p:cNvSpPr>
            <p:nvPr/>
          </p:nvSpPr>
          <p:spPr bwMode="auto">
            <a:xfrm>
              <a:off x="7280335"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23" name="TextBox 44">
              <a:extLst>
                <a:ext uri="{FF2B5EF4-FFF2-40B4-BE49-F238E27FC236}">
                  <a16:creationId xmlns:a16="http://schemas.microsoft.com/office/drawing/2014/main" id="{E8304C7B-544D-60AB-C65D-07D9F063EFB1}"/>
                </a:ext>
              </a:extLst>
            </p:cNvPr>
            <p:cNvSpPr txBox="1"/>
            <p:nvPr/>
          </p:nvSpPr>
          <p:spPr>
            <a:xfrm>
              <a:off x="7575692" y="4086926"/>
              <a:ext cx="2507621"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rgbClr val="4472C4">
                      <a:lumMod val="50000"/>
                    </a:srgbClr>
                  </a:solidFill>
                  <a:latin typeface="微软雅黑"/>
                  <a:ea typeface="微软雅黑"/>
                </a:rPr>
                <a:t>对比其它模型增长方法</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spTree>
    <p:extLst>
      <p:ext uri="{BB962C8B-B14F-4D97-AF65-F5344CB8AC3E}">
        <p14:creationId xmlns:p14="http://schemas.microsoft.com/office/powerpoint/2010/main" val="303141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anim calcmode="lin" valueType="num">
                                      <p:cBhvr>
                                        <p:cTn id="17" dur="500" fill="hold"/>
                                        <p:tgtEl>
                                          <p:spTgt spid="17"/>
                                        </p:tgtEl>
                                        <p:attrNameLst>
                                          <p:attrName>ppt_x</p:attrName>
                                        </p:attrNameLst>
                                      </p:cBhvr>
                                      <p:tavLst>
                                        <p:tav tm="0">
                                          <p:val>
                                            <p:strVal val="#ppt_x"/>
                                          </p:val>
                                        </p:tav>
                                        <p:tav tm="100000">
                                          <p:val>
                                            <p:strVal val="#ppt_x"/>
                                          </p:val>
                                        </p:tav>
                                      </p:tavLst>
                                    </p:anim>
                                    <p:anim calcmode="lin" valueType="num">
                                      <p:cBhvr>
                                        <p:cTn id="18" dur="500" fill="hold"/>
                                        <p:tgtEl>
                                          <p:spTgt spid="17"/>
                                        </p:tgtEl>
                                        <p:attrNameLst>
                                          <p:attrName>ppt_y</p:attrName>
                                        </p:attrNameLst>
                                      </p:cBhvr>
                                      <p:tavLst>
                                        <p:tav tm="0">
                                          <p:val>
                                            <p:strVal val="#ppt_y-.1"/>
                                          </p:val>
                                        </p:tav>
                                        <p:tav tm="100000">
                                          <p:val>
                                            <p:strVal val="#ppt_y"/>
                                          </p:val>
                                        </p:tav>
                                      </p:tavLst>
                                    </p:anim>
                                  </p:childTnLst>
                                </p:cTn>
                              </p:par>
                              <p:par>
                                <p:cTn id="19" presetID="16" presetClass="entr" presetSubtype="21"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4DCCF-7184-9945-9210-3A425E6A0009}"/>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3F029F5B-5067-04F0-6459-B17F1C7B7874}"/>
              </a:ext>
            </a:extLst>
          </p:cNvPr>
          <p:cNvGrpSpPr/>
          <p:nvPr/>
        </p:nvGrpSpPr>
        <p:grpSpPr>
          <a:xfrm>
            <a:off x="9587262" y="6427946"/>
            <a:ext cx="2615698" cy="366162"/>
            <a:chOff x="9587262" y="6427946"/>
            <a:chExt cx="2615698" cy="366162"/>
          </a:xfrm>
        </p:grpSpPr>
        <p:sp>
          <p:nvSpPr>
            <p:cNvPr id="16" name="幻灯片编号占位符 5">
              <a:extLst>
                <a:ext uri="{FF2B5EF4-FFF2-40B4-BE49-F238E27FC236}">
                  <a16:creationId xmlns:a16="http://schemas.microsoft.com/office/drawing/2014/main" id="{691552BF-7214-C4C6-0C57-F8BD345BAF29}"/>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21" name="图片 20" descr="蓝色.jpg">
              <a:extLst>
                <a:ext uri="{FF2B5EF4-FFF2-40B4-BE49-F238E27FC236}">
                  <a16:creationId xmlns:a16="http://schemas.microsoft.com/office/drawing/2014/main" id="{D23E32E1-1723-1924-9B17-1790AB8F8A3B}"/>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2" name="Freeform 18">
            <a:extLst>
              <a:ext uri="{FF2B5EF4-FFF2-40B4-BE49-F238E27FC236}">
                <a16:creationId xmlns:a16="http://schemas.microsoft.com/office/drawing/2014/main" id="{D1D2927E-18AC-DF49-4E8B-75AB9602C566}"/>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91D4662-1916-BD49-3C3B-F5E7FF3391F8}"/>
              </a:ext>
            </a:extLst>
          </p:cNvPr>
          <p:cNvSpPr txBox="1"/>
          <p:nvPr/>
        </p:nvSpPr>
        <p:spPr>
          <a:xfrm>
            <a:off x="543001" y="166281"/>
            <a:ext cx="779137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实验介绍</a:t>
            </a:r>
            <a:endParaRPr kumimoji="1" lang="zh-CN" altLang="en-US" sz="2400" spc="300" dirty="0">
              <a:solidFill>
                <a:srgbClr val="025A92"/>
              </a:solidFill>
              <a:latin typeface="微软雅黑" panose="020B0503020204020204" charset="-122"/>
              <a:ea typeface="微软雅黑" panose="020B0503020204020204" charset="-122"/>
            </a:endParaRPr>
          </a:p>
        </p:txBody>
      </p:sp>
      <p:graphicFrame>
        <p:nvGraphicFramePr>
          <p:cNvPr id="2" name="表格 1">
            <a:extLst>
              <a:ext uri="{FF2B5EF4-FFF2-40B4-BE49-F238E27FC236}">
                <a16:creationId xmlns:a16="http://schemas.microsoft.com/office/drawing/2014/main" id="{0E80E99F-DF0F-477E-7405-9FB734D1563E}"/>
              </a:ext>
            </a:extLst>
          </p:cNvPr>
          <p:cNvGraphicFramePr>
            <a:graphicFrameLocks noGrp="1"/>
          </p:cNvGraphicFramePr>
          <p:nvPr>
            <p:extLst>
              <p:ext uri="{D42A27DB-BD31-4B8C-83A1-F6EECF244321}">
                <p14:modId xmlns:p14="http://schemas.microsoft.com/office/powerpoint/2010/main" val="1090554877"/>
              </p:ext>
            </p:extLst>
          </p:nvPr>
        </p:nvGraphicFramePr>
        <p:xfrm>
          <a:off x="499527" y="1844780"/>
          <a:ext cx="5316780" cy="4526465"/>
        </p:xfrm>
        <a:graphic>
          <a:graphicData uri="http://schemas.openxmlformats.org/drawingml/2006/table">
            <a:tbl>
              <a:tblPr firstRow="1" firstCol="1" bandRow="1">
                <a:tableStyleId>{5C22544A-7EE6-4342-B048-85BDC9FD1C3A}</a:tableStyleId>
              </a:tblPr>
              <a:tblGrid>
                <a:gridCol w="1178413">
                  <a:extLst>
                    <a:ext uri="{9D8B030D-6E8A-4147-A177-3AD203B41FA5}">
                      <a16:colId xmlns:a16="http://schemas.microsoft.com/office/drawing/2014/main" val="3496712630"/>
                    </a:ext>
                  </a:extLst>
                </a:gridCol>
                <a:gridCol w="4138367">
                  <a:extLst>
                    <a:ext uri="{9D8B030D-6E8A-4147-A177-3AD203B41FA5}">
                      <a16:colId xmlns:a16="http://schemas.microsoft.com/office/drawing/2014/main" val="550099015"/>
                    </a:ext>
                  </a:extLst>
                </a:gridCol>
              </a:tblGrid>
              <a:tr h="302129">
                <a:tc>
                  <a:txBody>
                    <a:bodyPr/>
                    <a:lstStyle/>
                    <a:p>
                      <a:pPr algn="ctr"/>
                      <a:r>
                        <a:rPr lang="zh-CN" sz="2200" b="0" kern="100">
                          <a:effectLst/>
                          <a:latin typeface="times" panose="02020603050405020304" pitchFamily="18" charset="0"/>
                          <a:ea typeface="宋体" panose="02010600030101010101" pitchFamily="2" charset="-122"/>
                          <a:cs typeface="times" panose="02020603050405020304" pitchFamily="18" charset="0"/>
                        </a:rPr>
                        <a:t>配置项</a:t>
                      </a:r>
                    </a:p>
                  </a:txBody>
                  <a:tcPr marL="68580" marR="68580" marT="0" marB="0"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配置内容</a:t>
                      </a:r>
                    </a:p>
                  </a:txBody>
                  <a:tcPr marL="68580" marR="68580" marT="0" marB="0" anchor="ctr"/>
                </a:tc>
                <a:extLst>
                  <a:ext uri="{0D108BD9-81ED-4DB2-BD59-A6C34878D82A}">
                    <a16:rowId xmlns:a16="http://schemas.microsoft.com/office/drawing/2014/main" val="814309259"/>
                  </a:ext>
                </a:extLst>
              </a:tr>
              <a:tr h="1625208">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全局配置</a:t>
                      </a:r>
                    </a:p>
                  </a:txBody>
                  <a:tcPr marL="68580" marR="68580" marT="0" marB="0" anchor="ctr"/>
                </a:tc>
                <a:tc>
                  <a:txBody>
                    <a:bodyPr/>
                    <a:lstStyle/>
                    <a:p>
                      <a:pPr algn="just"/>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自增长初始学习率</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0.1</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；采用基于</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Cosine</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的学习率调整机制；</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SGD</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优化器；实验框架为</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；效率测试平台为</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NVIDIA </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A100</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 PCIE 40GB GPU</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p>
                    <a:p>
                      <a:pPr algn="just"/>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固定规模模型采取</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Huggingface/Timm</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提供的架构；采用</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Adam</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优化器；</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5e-3</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初始学习率；采用基于</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Cosine</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的学习率调整机制；采用强度为</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5e-4</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的二阶权重正则化。</a:t>
                      </a:r>
                    </a:p>
                  </a:txBody>
                  <a:tcPr marL="68580" marR="68580" marT="0" marB="0" anchor="ctr"/>
                </a:tc>
                <a:extLst>
                  <a:ext uri="{0D108BD9-81ED-4DB2-BD59-A6C34878D82A}">
                    <a16:rowId xmlns:a16="http://schemas.microsoft.com/office/drawing/2014/main" val="4243813652"/>
                  </a:ext>
                </a:extLst>
              </a:tr>
              <a:tr h="1357459">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卷积</a:t>
                      </a:r>
                      <a:endParaRPr lang="en-US" altLang="zh-CN" sz="1400" b="0" kern="100">
                        <a:effectLst/>
                        <a:latin typeface="times" panose="02020603050405020304" pitchFamily="18" charset="0"/>
                        <a:ea typeface="宋体" panose="02010600030101010101" pitchFamily="2" charset="-122"/>
                        <a:cs typeface="times" panose="02020603050405020304" pitchFamily="18" charset="0"/>
                      </a:endParaRPr>
                    </a:p>
                    <a:p>
                      <a:pPr algn="ctr"/>
                      <a:r>
                        <a:rPr lang="zh-CN" sz="1400" b="0" kern="100">
                          <a:effectLst/>
                          <a:latin typeface="times" panose="02020603050405020304" pitchFamily="18" charset="0"/>
                          <a:ea typeface="宋体" panose="02010600030101010101" pitchFamily="2" charset="-122"/>
                          <a:cs typeface="times" panose="02020603050405020304" pitchFamily="18" charset="0"/>
                        </a:rPr>
                        <a:t>神经网络</a:t>
                      </a:r>
                    </a:p>
                  </a:txBody>
                  <a:tcPr marL="68580" marR="68580" marT="0" marB="0" anchor="ctr"/>
                </a:tc>
                <a:tc>
                  <a:txBody>
                    <a:bodyPr/>
                    <a:lstStyle/>
                    <a:p>
                      <a:pPr algn="l"/>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总训练论次</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100</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；新增参数初始化方法为</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继承式</a:t>
                      </a:r>
                      <a:r>
                        <a:rPr lang="zh-CN" alt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初始化</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；模块增长后优化器调整方法为</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继承式</a:t>
                      </a:r>
                      <a:r>
                        <a:rPr lang="zh-CN" alt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调整</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；新增模块后单次训练为</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3</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轮；增长位置采用</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贪心</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选择；采取</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随机有放回</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的方式来采样宽度增长中的可重参数化分支；采取</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增长一次宽度后增长两次深度</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的配比方案。</a:t>
                      </a:r>
                    </a:p>
                  </a:txBody>
                  <a:tcPr marL="68580" marR="68580" marT="0" marB="0" anchor="ctr"/>
                </a:tc>
                <a:extLst>
                  <a:ext uri="{0D108BD9-81ED-4DB2-BD59-A6C34878D82A}">
                    <a16:rowId xmlns:a16="http://schemas.microsoft.com/office/drawing/2014/main" val="2039568838"/>
                  </a:ext>
                </a:extLst>
              </a:tr>
              <a:tr h="1208518">
                <a:tc>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Transformer</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68580" marR="68580" marT="0" marB="0" anchor="ctr"/>
                </a:tc>
                <a:tc>
                  <a:txBody>
                    <a:bodyPr/>
                    <a:lstStyle/>
                    <a:p>
                      <a:pPr algn="l"/>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总训练论次</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200</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；新增长参数初始化方法为</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高斯</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初始化法；模块增长后优化器调整方法为</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继承式</a:t>
                      </a:r>
                      <a:r>
                        <a:rPr lang="zh-CN" alt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调整并</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全零</a:t>
                      </a:r>
                      <a:r>
                        <a:rPr lang="zh-CN" alt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初始化</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新增状态；新增模块后单次训练为</a:t>
                      </a: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5</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轮；增长位置采用</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贪心</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选择；采取</a:t>
                      </a:r>
                      <a:r>
                        <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增长两次宽度后增长一次深度</a:t>
                      </a: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的配比方案。</a:t>
                      </a:r>
                    </a:p>
                  </a:txBody>
                  <a:tcPr marL="68580" marR="68580" marT="0" marB="0" anchor="ctr"/>
                </a:tc>
                <a:extLst>
                  <a:ext uri="{0D108BD9-81ED-4DB2-BD59-A6C34878D82A}">
                    <a16:rowId xmlns:a16="http://schemas.microsoft.com/office/drawing/2014/main" val="563033689"/>
                  </a:ext>
                </a:extLst>
              </a:tr>
            </a:tbl>
          </a:graphicData>
        </a:graphic>
      </p:graphicFrame>
      <p:grpSp>
        <p:nvGrpSpPr>
          <p:cNvPr id="119" name="组合 118">
            <a:extLst>
              <a:ext uri="{FF2B5EF4-FFF2-40B4-BE49-F238E27FC236}">
                <a16:creationId xmlns:a16="http://schemas.microsoft.com/office/drawing/2014/main" id="{122BB1B1-A090-30CF-E0AF-E6EF8FD19DBC}"/>
              </a:ext>
            </a:extLst>
          </p:cNvPr>
          <p:cNvGrpSpPr/>
          <p:nvPr/>
        </p:nvGrpSpPr>
        <p:grpSpPr>
          <a:xfrm>
            <a:off x="5748688" y="534702"/>
            <a:ext cx="5981807" cy="5803392"/>
            <a:chOff x="5814677" y="383870"/>
            <a:chExt cx="5981807" cy="5803392"/>
          </a:xfrm>
        </p:grpSpPr>
        <p:grpSp>
          <p:nvGrpSpPr>
            <p:cNvPr id="4" name="组合 3">
              <a:extLst>
                <a:ext uri="{FF2B5EF4-FFF2-40B4-BE49-F238E27FC236}">
                  <a16:creationId xmlns:a16="http://schemas.microsoft.com/office/drawing/2014/main" id="{7AA3429D-083C-A12E-B478-D1AF78475282}"/>
                </a:ext>
              </a:extLst>
            </p:cNvPr>
            <p:cNvGrpSpPr>
              <a:grpSpLocks noChangeAspect="1"/>
            </p:cNvGrpSpPr>
            <p:nvPr/>
          </p:nvGrpSpPr>
          <p:grpSpPr>
            <a:xfrm>
              <a:off x="7260484" y="383870"/>
              <a:ext cx="4536000" cy="380038"/>
              <a:chOff x="276956" y="4259062"/>
              <a:chExt cx="12890439" cy="1080000"/>
            </a:xfrm>
          </p:grpSpPr>
          <p:grpSp>
            <p:nvGrpSpPr>
              <p:cNvPr id="5" name="组合 4">
                <a:extLst>
                  <a:ext uri="{FF2B5EF4-FFF2-40B4-BE49-F238E27FC236}">
                    <a16:creationId xmlns:a16="http://schemas.microsoft.com/office/drawing/2014/main" id="{4E177B07-CB3A-50A3-05BB-41075C4E3B6D}"/>
                  </a:ext>
                </a:extLst>
              </p:cNvPr>
              <p:cNvGrpSpPr/>
              <p:nvPr/>
            </p:nvGrpSpPr>
            <p:grpSpPr>
              <a:xfrm>
                <a:off x="276956" y="4259062"/>
                <a:ext cx="6329084" cy="1080000"/>
                <a:chOff x="355614" y="1240559"/>
                <a:chExt cx="6329084" cy="1080000"/>
              </a:xfrm>
            </p:grpSpPr>
            <p:pic>
              <p:nvPicPr>
                <p:cNvPr id="11" name="Picture 60">
                  <a:extLst>
                    <a:ext uri="{FF2B5EF4-FFF2-40B4-BE49-F238E27FC236}">
                      <a16:creationId xmlns:a16="http://schemas.microsoft.com/office/drawing/2014/main" id="{407A5C92-DBB3-4F6A-04D6-276F1A8CC5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2427" y="124055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6">
                  <a:extLst>
                    <a:ext uri="{FF2B5EF4-FFF2-40B4-BE49-F238E27FC236}">
                      <a16:creationId xmlns:a16="http://schemas.microsoft.com/office/drawing/2014/main" id="{EE1ED777-C627-4593-5F35-9FDB7368EF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04698" y="124055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6">
                  <a:extLst>
                    <a:ext uri="{FF2B5EF4-FFF2-40B4-BE49-F238E27FC236}">
                      <a16:creationId xmlns:a16="http://schemas.microsoft.com/office/drawing/2014/main" id="{DA05EA38-AB7E-DC84-8C37-76F7120522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80156" y="124055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9">
                  <a:extLst>
                    <a:ext uri="{FF2B5EF4-FFF2-40B4-BE49-F238E27FC236}">
                      <a16:creationId xmlns:a16="http://schemas.microsoft.com/office/drawing/2014/main" id="{3CCA3D89-3958-9063-FCEE-5BA7DF7111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67885" y="124055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99">
                  <a:extLst>
                    <a:ext uri="{FF2B5EF4-FFF2-40B4-BE49-F238E27FC236}">
                      <a16:creationId xmlns:a16="http://schemas.microsoft.com/office/drawing/2014/main" id="{73922ECF-8147-18C3-869C-59608C371E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614" y="1240559"/>
                  <a:ext cx="10800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41">
                <a:extLst>
                  <a:ext uri="{FF2B5EF4-FFF2-40B4-BE49-F238E27FC236}">
                    <a16:creationId xmlns:a16="http://schemas.microsoft.com/office/drawing/2014/main" id="{5CCDEA47-6230-6F4D-48CF-BEA65A0EC4B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87395" y="425906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2">
                <a:extLst>
                  <a:ext uri="{FF2B5EF4-FFF2-40B4-BE49-F238E27FC236}">
                    <a16:creationId xmlns:a16="http://schemas.microsoft.com/office/drawing/2014/main" id="{4B057E12-9B19-0194-3917-FD5D865EAF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75124" y="425906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0">
                <a:extLst>
                  <a:ext uri="{FF2B5EF4-FFF2-40B4-BE49-F238E27FC236}">
                    <a16:creationId xmlns:a16="http://schemas.microsoft.com/office/drawing/2014/main" id="{B125C1E5-0B75-7240-12AC-640B0B287BC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62853" y="425906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6">
                <a:extLst>
                  <a:ext uri="{FF2B5EF4-FFF2-40B4-BE49-F238E27FC236}">
                    <a16:creationId xmlns:a16="http://schemas.microsoft.com/office/drawing/2014/main" id="{80B59176-91DF-81B1-E47C-0D70DDD38B3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50582" y="425906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0">
                <a:extLst>
                  <a:ext uri="{FF2B5EF4-FFF2-40B4-BE49-F238E27FC236}">
                    <a16:creationId xmlns:a16="http://schemas.microsoft.com/office/drawing/2014/main" id="{DD785318-556F-0009-259E-09FF337634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38311" y="4259062"/>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组合 17">
              <a:extLst>
                <a:ext uri="{FF2B5EF4-FFF2-40B4-BE49-F238E27FC236}">
                  <a16:creationId xmlns:a16="http://schemas.microsoft.com/office/drawing/2014/main" id="{FB16317A-5C96-8468-5D1B-3688BA24929D}"/>
                </a:ext>
              </a:extLst>
            </p:cNvPr>
            <p:cNvGrpSpPr>
              <a:grpSpLocks noChangeAspect="1"/>
            </p:cNvGrpSpPr>
            <p:nvPr/>
          </p:nvGrpSpPr>
          <p:grpSpPr>
            <a:xfrm>
              <a:off x="7260484" y="925205"/>
              <a:ext cx="4536000" cy="380038"/>
              <a:chOff x="276956" y="2202425"/>
              <a:chExt cx="12890439" cy="1080000"/>
            </a:xfrm>
          </p:grpSpPr>
          <p:grpSp>
            <p:nvGrpSpPr>
              <p:cNvPr id="19" name="组合 18">
                <a:extLst>
                  <a:ext uri="{FF2B5EF4-FFF2-40B4-BE49-F238E27FC236}">
                    <a16:creationId xmlns:a16="http://schemas.microsoft.com/office/drawing/2014/main" id="{2EEC66E3-6C7E-6820-A2D1-1EA6AC7DF2AC}"/>
                  </a:ext>
                </a:extLst>
              </p:cNvPr>
              <p:cNvGrpSpPr/>
              <p:nvPr/>
            </p:nvGrpSpPr>
            <p:grpSpPr>
              <a:xfrm>
                <a:off x="276956" y="2202425"/>
                <a:ext cx="6329084" cy="1080000"/>
                <a:chOff x="355614" y="3148012"/>
                <a:chExt cx="6329084" cy="1080000"/>
              </a:xfrm>
            </p:grpSpPr>
            <p:pic>
              <p:nvPicPr>
                <p:cNvPr id="28" name="Picture 1">
                  <a:extLst>
                    <a:ext uri="{FF2B5EF4-FFF2-40B4-BE49-F238E27FC236}">
                      <a16:creationId xmlns:a16="http://schemas.microsoft.com/office/drawing/2014/main" id="{EF040C8D-E228-D332-11DE-96FC1E98D6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5614" y="314801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34F62E43-F55A-191C-5D7C-314090069AC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67885" y="314801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3">
                  <a:extLst>
                    <a:ext uri="{FF2B5EF4-FFF2-40B4-BE49-F238E27FC236}">
                      <a16:creationId xmlns:a16="http://schemas.microsoft.com/office/drawing/2014/main" id="{BE1B23F3-572C-B71B-23D0-EBCD5C05292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0156" y="314801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55312E8F-097C-2B97-488C-F697C8C01DC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92427" y="314801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a:extLst>
                    <a:ext uri="{FF2B5EF4-FFF2-40B4-BE49-F238E27FC236}">
                      <a16:creationId xmlns:a16="http://schemas.microsoft.com/office/drawing/2014/main" id="{28C3446C-17E4-0B7D-7692-11334CE96C5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04698" y="3148012"/>
                  <a:ext cx="10800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93">
                <a:extLst>
                  <a:ext uri="{FF2B5EF4-FFF2-40B4-BE49-F238E27FC236}">
                    <a16:creationId xmlns:a16="http://schemas.microsoft.com/office/drawing/2014/main" id="{2FBACA16-FBFE-2AAA-CAFA-6CDB3B5DDB7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087395" y="2202425"/>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94">
                <a:extLst>
                  <a:ext uri="{FF2B5EF4-FFF2-40B4-BE49-F238E27FC236}">
                    <a16:creationId xmlns:a16="http://schemas.microsoft.com/office/drawing/2014/main" id="{C0D5ACD4-9CBF-E15B-C042-30967B024F7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775124" y="2202425"/>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95">
                <a:extLst>
                  <a:ext uri="{FF2B5EF4-FFF2-40B4-BE49-F238E27FC236}">
                    <a16:creationId xmlns:a16="http://schemas.microsoft.com/office/drawing/2014/main" id="{9F4F0DF0-8868-E721-B77D-43AED15C6F0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462853" y="2202425"/>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96">
                <a:extLst>
                  <a:ext uri="{FF2B5EF4-FFF2-40B4-BE49-F238E27FC236}">
                    <a16:creationId xmlns:a16="http://schemas.microsoft.com/office/drawing/2014/main" id="{24A45A2B-7D93-0B6D-96E5-F9DF3D00399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50582" y="2202425"/>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1">
                <a:extLst>
                  <a:ext uri="{FF2B5EF4-FFF2-40B4-BE49-F238E27FC236}">
                    <a16:creationId xmlns:a16="http://schemas.microsoft.com/office/drawing/2014/main" id="{A3AA3E30-87AC-4889-F4BE-5E6F1C8E7D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8311" y="2202425"/>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组合 32">
              <a:extLst>
                <a:ext uri="{FF2B5EF4-FFF2-40B4-BE49-F238E27FC236}">
                  <a16:creationId xmlns:a16="http://schemas.microsoft.com/office/drawing/2014/main" id="{7B8B2E11-533E-4478-B310-F56C2CB28D43}"/>
                </a:ext>
              </a:extLst>
            </p:cNvPr>
            <p:cNvGrpSpPr>
              <a:grpSpLocks noChangeAspect="1"/>
            </p:cNvGrpSpPr>
            <p:nvPr/>
          </p:nvGrpSpPr>
          <p:grpSpPr>
            <a:xfrm>
              <a:off x="7260484" y="1466540"/>
              <a:ext cx="4536000" cy="381231"/>
              <a:chOff x="0" y="2534282"/>
              <a:chExt cx="12890436" cy="1083378"/>
            </a:xfrm>
          </p:grpSpPr>
          <p:grpSp>
            <p:nvGrpSpPr>
              <p:cNvPr id="34" name="组合 33">
                <a:extLst>
                  <a:ext uri="{FF2B5EF4-FFF2-40B4-BE49-F238E27FC236}">
                    <a16:creationId xmlns:a16="http://schemas.microsoft.com/office/drawing/2014/main" id="{87FD079C-3215-35EE-7B9C-F89352502C2F}"/>
                  </a:ext>
                </a:extLst>
              </p:cNvPr>
              <p:cNvGrpSpPr/>
              <p:nvPr/>
            </p:nvGrpSpPr>
            <p:grpSpPr>
              <a:xfrm>
                <a:off x="0" y="2534282"/>
                <a:ext cx="6329084" cy="1080000"/>
                <a:chOff x="355614" y="2631606"/>
                <a:chExt cx="6329084" cy="1080000"/>
              </a:xfrm>
            </p:grpSpPr>
            <p:pic>
              <p:nvPicPr>
                <p:cNvPr id="40" name="Picture 8">
                  <a:extLst>
                    <a:ext uri="{FF2B5EF4-FFF2-40B4-BE49-F238E27FC236}">
                      <a16:creationId xmlns:a16="http://schemas.microsoft.com/office/drawing/2014/main" id="{A266C2E3-1F09-BF01-7ED0-6E30D4553ABF}"/>
                    </a:ext>
                  </a:extLst>
                </p:cNvPr>
                <p:cNvPicPr>
                  <a:picLocks noChangeArrowheads="1"/>
                </p:cNvPicPr>
                <p:nvPr/>
              </p:nvPicPr>
              <p:blipFill rotWithShape="1">
                <a:blip r:embed="rId24">
                  <a:extLst>
                    <a:ext uri="{28A0092B-C50C-407E-A947-70E740481C1C}">
                      <a14:useLocalDpi xmlns:a14="http://schemas.microsoft.com/office/drawing/2010/main" val="0"/>
                    </a:ext>
                  </a:extLst>
                </a:blip>
                <a:srcRect l="20116" t="9939" r="70586" b="80582"/>
                <a:stretch/>
              </p:blipFill>
              <p:spPr bwMode="auto">
                <a:xfrm>
                  <a:off x="2980156" y="263160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8">
                  <a:extLst>
                    <a:ext uri="{FF2B5EF4-FFF2-40B4-BE49-F238E27FC236}">
                      <a16:creationId xmlns:a16="http://schemas.microsoft.com/office/drawing/2014/main" id="{E241DCE2-96AC-4310-642D-813E35684821}"/>
                    </a:ext>
                  </a:extLst>
                </p:cNvPr>
                <p:cNvPicPr>
                  <a:picLocks noChangeArrowheads="1"/>
                </p:cNvPicPr>
                <p:nvPr/>
              </p:nvPicPr>
              <p:blipFill rotWithShape="1">
                <a:blip r:embed="rId24">
                  <a:extLst>
                    <a:ext uri="{28A0092B-C50C-407E-A947-70E740481C1C}">
                      <a14:useLocalDpi xmlns:a14="http://schemas.microsoft.com/office/drawing/2010/main" val="0"/>
                    </a:ext>
                  </a:extLst>
                </a:blip>
                <a:srcRect t="9767" r="90587" b="80543"/>
                <a:stretch/>
              </p:blipFill>
              <p:spPr bwMode="auto">
                <a:xfrm>
                  <a:off x="1667885" y="263160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a:extLst>
                    <a:ext uri="{FF2B5EF4-FFF2-40B4-BE49-F238E27FC236}">
                      <a16:creationId xmlns:a16="http://schemas.microsoft.com/office/drawing/2014/main" id="{D7349696-3185-3367-CDF9-1E0F9710C85D}"/>
                    </a:ext>
                  </a:extLst>
                </p:cNvPr>
                <p:cNvPicPr>
                  <a:picLocks noChangeArrowheads="1"/>
                </p:cNvPicPr>
                <p:nvPr/>
              </p:nvPicPr>
              <p:blipFill rotWithShape="1">
                <a:blip r:embed="rId24">
                  <a:extLst>
                    <a:ext uri="{28A0092B-C50C-407E-A947-70E740481C1C}">
                      <a14:useLocalDpi xmlns:a14="http://schemas.microsoft.com/office/drawing/2010/main" val="0"/>
                    </a:ext>
                  </a:extLst>
                </a:blip>
                <a:srcRect t="79996" r="90587" b="10539"/>
                <a:stretch/>
              </p:blipFill>
              <p:spPr bwMode="auto">
                <a:xfrm>
                  <a:off x="355614" y="263160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a:extLst>
                    <a:ext uri="{FF2B5EF4-FFF2-40B4-BE49-F238E27FC236}">
                      <a16:creationId xmlns:a16="http://schemas.microsoft.com/office/drawing/2014/main" id="{A324C7C8-0390-2B68-9BBE-5DAAAA1AF9C4}"/>
                    </a:ext>
                  </a:extLst>
                </p:cNvPr>
                <p:cNvPicPr>
                  <a:picLocks noChangeArrowheads="1"/>
                </p:cNvPicPr>
                <p:nvPr/>
              </p:nvPicPr>
              <p:blipFill rotWithShape="1">
                <a:blip r:embed="rId24">
                  <a:extLst>
                    <a:ext uri="{28A0092B-C50C-407E-A947-70E740481C1C}">
                      <a14:useLocalDpi xmlns:a14="http://schemas.microsoft.com/office/drawing/2010/main" val="0"/>
                    </a:ext>
                  </a:extLst>
                </a:blip>
                <a:srcRect t="59943" r="90587" b="30654"/>
                <a:stretch/>
              </p:blipFill>
              <p:spPr bwMode="auto">
                <a:xfrm>
                  <a:off x="5604698" y="263160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8">
                  <a:extLst>
                    <a:ext uri="{FF2B5EF4-FFF2-40B4-BE49-F238E27FC236}">
                      <a16:creationId xmlns:a16="http://schemas.microsoft.com/office/drawing/2014/main" id="{250BBB57-A460-5C92-F91B-FA7C322C9DB7}"/>
                    </a:ext>
                  </a:extLst>
                </p:cNvPr>
                <p:cNvPicPr>
                  <a:picLocks noChangeArrowheads="1"/>
                </p:cNvPicPr>
                <p:nvPr/>
              </p:nvPicPr>
              <p:blipFill rotWithShape="1">
                <a:blip r:embed="rId24">
                  <a:extLst>
                    <a:ext uri="{28A0092B-C50C-407E-A947-70E740481C1C}">
                      <a14:useLocalDpi xmlns:a14="http://schemas.microsoft.com/office/drawing/2010/main" val="0"/>
                    </a:ext>
                  </a:extLst>
                </a:blip>
                <a:srcRect t="50049" r="90587" b="40637"/>
                <a:stretch/>
              </p:blipFill>
              <p:spPr bwMode="auto">
                <a:xfrm>
                  <a:off x="4292427" y="2631606"/>
                  <a:ext cx="10800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5" name="Picture 8">
                <a:extLst>
                  <a:ext uri="{FF2B5EF4-FFF2-40B4-BE49-F238E27FC236}">
                    <a16:creationId xmlns:a16="http://schemas.microsoft.com/office/drawing/2014/main" id="{CBA324D7-A04D-BA1D-4DEB-76F447095ADE}"/>
                  </a:ext>
                </a:extLst>
              </p:cNvPr>
              <p:cNvPicPr>
                <a:picLocks noChangeArrowheads="1"/>
              </p:cNvPicPr>
              <p:nvPr/>
            </p:nvPicPr>
            <p:blipFill rotWithShape="1">
              <a:blip r:embed="rId24">
                <a:extLst>
                  <a:ext uri="{28A0092B-C50C-407E-A947-70E740481C1C}">
                    <a14:useLocalDpi xmlns:a14="http://schemas.microsoft.com/office/drawing/2010/main" val="0"/>
                  </a:ext>
                </a:extLst>
              </a:blip>
              <a:srcRect l="69959" t="19820" r="20628" b="70490"/>
              <a:stretch/>
            </p:blipFill>
            <p:spPr bwMode="auto">
              <a:xfrm>
                <a:off x="6561354" y="2537660"/>
                <a:ext cx="1080001"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a:extLst>
                  <a:ext uri="{FF2B5EF4-FFF2-40B4-BE49-F238E27FC236}">
                    <a16:creationId xmlns:a16="http://schemas.microsoft.com/office/drawing/2014/main" id="{A7B993E3-F3AF-38BF-D58B-9678D5065E9A}"/>
                  </a:ext>
                </a:extLst>
              </p:cNvPr>
              <p:cNvPicPr>
                <a:picLocks noChangeArrowheads="1"/>
              </p:cNvPicPr>
              <p:nvPr/>
            </p:nvPicPr>
            <p:blipFill rotWithShape="1">
              <a:blip r:embed="rId24">
                <a:extLst>
                  <a:ext uri="{28A0092B-C50C-407E-A947-70E740481C1C}">
                    <a14:useLocalDpi xmlns:a14="http://schemas.microsoft.com/office/drawing/2010/main" val="0"/>
                  </a:ext>
                </a:extLst>
              </a:blip>
              <a:srcRect l="19857" t="19820" r="70731" b="70490"/>
              <a:stretch/>
            </p:blipFill>
            <p:spPr bwMode="auto">
              <a:xfrm>
                <a:off x="11810436" y="253428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a:extLst>
                  <a:ext uri="{FF2B5EF4-FFF2-40B4-BE49-F238E27FC236}">
                    <a16:creationId xmlns:a16="http://schemas.microsoft.com/office/drawing/2014/main" id="{EAE3327E-7D84-077A-2CB6-FE8E3E3E781C}"/>
                  </a:ext>
                </a:extLst>
              </p:cNvPr>
              <p:cNvPicPr>
                <a:picLocks noChangeArrowheads="1"/>
              </p:cNvPicPr>
              <p:nvPr/>
            </p:nvPicPr>
            <p:blipFill rotWithShape="1">
              <a:blip r:embed="rId24">
                <a:extLst>
                  <a:ext uri="{28A0092B-C50C-407E-A947-70E740481C1C}">
                    <a14:useLocalDpi xmlns:a14="http://schemas.microsoft.com/office/drawing/2010/main" val="0"/>
                  </a:ext>
                </a:extLst>
              </a:blip>
              <a:srcRect l="9817" t="19820" r="80770" b="70490"/>
              <a:stretch/>
            </p:blipFill>
            <p:spPr bwMode="auto">
              <a:xfrm>
                <a:off x="7873625" y="2534282"/>
                <a:ext cx="1080001"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a:extLst>
                  <a:ext uri="{FF2B5EF4-FFF2-40B4-BE49-F238E27FC236}">
                    <a16:creationId xmlns:a16="http://schemas.microsoft.com/office/drawing/2014/main" id="{7786DB00-3B31-2BAF-5EEC-D9748EA5797E}"/>
                  </a:ext>
                </a:extLst>
              </p:cNvPr>
              <p:cNvPicPr>
                <a:picLocks noChangeArrowheads="1"/>
              </p:cNvPicPr>
              <p:nvPr/>
            </p:nvPicPr>
            <p:blipFill rotWithShape="1">
              <a:blip r:embed="rId24">
                <a:extLst>
                  <a:ext uri="{28A0092B-C50C-407E-A947-70E740481C1C}">
                    <a14:useLocalDpi xmlns:a14="http://schemas.microsoft.com/office/drawing/2010/main" val="0"/>
                  </a:ext>
                </a:extLst>
              </a:blip>
              <a:srcRect l="39866" t="19820" r="50721" b="70490"/>
              <a:stretch/>
            </p:blipFill>
            <p:spPr bwMode="auto">
              <a:xfrm>
                <a:off x="9185896" y="2534282"/>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a:extLst>
                  <a:ext uri="{FF2B5EF4-FFF2-40B4-BE49-F238E27FC236}">
                    <a16:creationId xmlns:a16="http://schemas.microsoft.com/office/drawing/2014/main" id="{61BBBDB8-029C-A599-1221-59E05BB33FA6}"/>
                  </a:ext>
                </a:extLst>
              </p:cNvPr>
              <p:cNvPicPr>
                <a:picLocks noChangeArrowheads="1"/>
              </p:cNvPicPr>
              <p:nvPr/>
            </p:nvPicPr>
            <p:blipFill rotWithShape="1">
              <a:blip r:embed="rId24">
                <a:extLst>
                  <a:ext uri="{28A0092B-C50C-407E-A947-70E740481C1C}">
                    <a14:useLocalDpi xmlns:a14="http://schemas.microsoft.com/office/drawing/2010/main" val="0"/>
                  </a:ext>
                </a:extLst>
              </a:blip>
              <a:srcRect l="49634" t="19820" r="40953" b="70490"/>
              <a:stretch/>
            </p:blipFill>
            <p:spPr bwMode="auto">
              <a:xfrm>
                <a:off x="10498166" y="2534282"/>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组合 44">
              <a:extLst>
                <a:ext uri="{FF2B5EF4-FFF2-40B4-BE49-F238E27FC236}">
                  <a16:creationId xmlns:a16="http://schemas.microsoft.com/office/drawing/2014/main" id="{804AE495-EDE9-1D8F-5405-8C546AF277C5}"/>
                </a:ext>
              </a:extLst>
            </p:cNvPr>
            <p:cNvGrpSpPr>
              <a:grpSpLocks noChangeAspect="1"/>
            </p:cNvGrpSpPr>
            <p:nvPr/>
          </p:nvGrpSpPr>
          <p:grpSpPr>
            <a:xfrm>
              <a:off x="7260484" y="2009068"/>
              <a:ext cx="4536000" cy="380038"/>
              <a:chOff x="0" y="995343"/>
              <a:chExt cx="12890436" cy="1080000"/>
            </a:xfrm>
          </p:grpSpPr>
          <p:pic>
            <p:nvPicPr>
              <p:cNvPr id="46" name="图片 45">
                <a:extLst>
                  <a:ext uri="{FF2B5EF4-FFF2-40B4-BE49-F238E27FC236}">
                    <a16:creationId xmlns:a16="http://schemas.microsoft.com/office/drawing/2014/main" id="{68DD0EC1-D0DD-3EBE-9A5F-289CF2AE0FA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936813" y="995343"/>
                <a:ext cx="1080000" cy="1080000"/>
              </a:xfrm>
              <a:prstGeom prst="rect">
                <a:avLst/>
              </a:prstGeom>
            </p:spPr>
          </p:pic>
          <p:pic>
            <p:nvPicPr>
              <p:cNvPr id="47" name="图片 46">
                <a:extLst>
                  <a:ext uri="{FF2B5EF4-FFF2-40B4-BE49-F238E27FC236}">
                    <a16:creationId xmlns:a16="http://schemas.microsoft.com/office/drawing/2014/main" id="{0004E913-4919-0016-C6CB-9B6602FFAF4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810436" y="995343"/>
                <a:ext cx="1080000" cy="1080000"/>
              </a:xfrm>
              <a:prstGeom prst="rect">
                <a:avLst/>
              </a:prstGeom>
            </p:spPr>
          </p:pic>
          <p:pic>
            <p:nvPicPr>
              <p:cNvPr id="48" name="图片 47">
                <a:extLst>
                  <a:ext uri="{FF2B5EF4-FFF2-40B4-BE49-F238E27FC236}">
                    <a16:creationId xmlns:a16="http://schemas.microsoft.com/office/drawing/2014/main" id="{F4BC2D38-5F59-340F-71F2-4F815FB4B77D}"/>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561355" y="995343"/>
                <a:ext cx="1080000" cy="1080000"/>
              </a:xfrm>
              <a:prstGeom prst="rect">
                <a:avLst/>
              </a:prstGeom>
            </p:spPr>
          </p:pic>
          <p:pic>
            <p:nvPicPr>
              <p:cNvPr id="49" name="图片 48">
                <a:extLst>
                  <a:ext uri="{FF2B5EF4-FFF2-40B4-BE49-F238E27FC236}">
                    <a16:creationId xmlns:a16="http://schemas.microsoft.com/office/drawing/2014/main" id="{A8959DEB-4B05-AD42-7636-61A035EE575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995343"/>
                <a:ext cx="1080000" cy="1080000"/>
              </a:xfrm>
              <a:prstGeom prst="rect">
                <a:avLst/>
              </a:prstGeom>
            </p:spPr>
          </p:pic>
          <p:pic>
            <p:nvPicPr>
              <p:cNvPr id="50" name="图片 49">
                <a:extLst>
                  <a:ext uri="{FF2B5EF4-FFF2-40B4-BE49-F238E27FC236}">
                    <a16:creationId xmlns:a16="http://schemas.microsoft.com/office/drawing/2014/main" id="{CF8488EC-98DC-6809-D28F-E731B9FDEF7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312271" y="995343"/>
                <a:ext cx="1080000" cy="1080000"/>
              </a:xfrm>
              <a:prstGeom prst="rect">
                <a:avLst/>
              </a:prstGeom>
            </p:spPr>
          </p:pic>
          <p:pic>
            <p:nvPicPr>
              <p:cNvPr id="51" name="图片 50">
                <a:extLst>
                  <a:ext uri="{FF2B5EF4-FFF2-40B4-BE49-F238E27FC236}">
                    <a16:creationId xmlns:a16="http://schemas.microsoft.com/office/drawing/2014/main" id="{3F2F87A2-2E9D-E1E8-556B-B02651DA763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624542" y="995343"/>
                <a:ext cx="1080000" cy="1080000"/>
              </a:xfrm>
              <a:prstGeom prst="rect">
                <a:avLst/>
              </a:prstGeom>
            </p:spPr>
          </p:pic>
          <p:pic>
            <p:nvPicPr>
              <p:cNvPr id="52" name="图片 51">
                <a:extLst>
                  <a:ext uri="{FF2B5EF4-FFF2-40B4-BE49-F238E27FC236}">
                    <a16:creationId xmlns:a16="http://schemas.microsoft.com/office/drawing/2014/main" id="{663BB86B-DB3E-CF25-9EC2-242C93B8392A}"/>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0498168" y="995343"/>
                <a:ext cx="1080000" cy="1080000"/>
              </a:xfrm>
              <a:prstGeom prst="rect">
                <a:avLst/>
              </a:prstGeom>
            </p:spPr>
          </p:pic>
          <p:pic>
            <p:nvPicPr>
              <p:cNvPr id="53" name="图片 52">
                <a:extLst>
                  <a:ext uri="{FF2B5EF4-FFF2-40B4-BE49-F238E27FC236}">
                    <a16:creationId xmlns:a16="http://schemas.microsoft.com/office/drawing/2014/main" id="{270BF697-8FA8-5081-0A2F-2C8D9F07E0CA}"/>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873626" y="995343"/>
                <a:ext cx="1080000" cy="1080000"/>
              </a:xfrm>
              <a:prstGeom prst="rect">
                <a:avLst/>
              </a:prstGeom>
            </p:spPr>
          </p:pic>
          <p:pic>
            <p:nvPicPr>
              <p:cNvPr id="54" name="图片 53">
                <a:extLst>
                  <a:ext uri="{FF2B5EF4-FFF2-40B4-BE49-F238E27FC236}">
                    <a16:creationId xmlns:a16="http://schemas.microsoft.com/office/drawing/2014/main" id="{908A3288-258A-84A6-AD9D-7F73235A67BB}"/>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185897" y="995343"/>
                <a:ext cx="1080000" cy="1080000"/>
              </a:xfrm>
              <a:prstGeom prst="rect">
                <a:avLst/>
              </a:prstGeom>
            </p:spPr>
          </p:pic>
          <p:pic>
            <p:nvPicPr>
              <p:cNvPr id="55" name="图片 54">
                <a:extLst>
                  <a:ext uri="{FF2B5EF4-FFF2-40B4-BE49-F238E27FC236}">
                    <a16:creationId xmlns:a16="http://schemas.microsoft.com/office/drawing/2014/main" id="{CB3A699F-0FCD-342C-10D0-E48C466BFCCE}"/>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249084" y="995343"/>
                <a:ext cx="1080000" cy="1080000"/>
              </a:xfrm>
              <a:prstGeom prst="rect">
                <a:avLst/>
              </a:prstGeom>
            </p:spPr>
          </p:pic>
        </p:grpSp>
        <p:grpSp>
          <p:nvGrpSpPr>
            <p:cNvPr id="56" name="组合 55">
              <a:extLst>
                <a:ext uri="{FF2B5EF4-FFF2-40B4-BE49-F238E27FC236}">
                  <a16:creationId xmlns:a16="http://schemas.microsoft.com/office/drawing/2014/main" id="{A2E6128B-C855-6875-BA06-6F74D6DF121E}"/>
                </a:ext>
              </a:extLst>
            </p:cNvPr>
            <p:cNvGrpSpPr>
              <a:grpSpLocks noChangeAspect="1"/>
            </p:cNvGrpSpPr>
            <p:nvPr/>
          </p:nvGrpSpPr>
          <p:grpSpPr>
            <a:xfrm>
              <a:off x="7260484" y="2550403"/>
              <a:ext cx="4536000" cy="376669"/>
              <a:chOff x="324465" y="4583527"/>
              <a:chExt cx="13005689" cy="1080000"/>
            </a:xfrm>
          </p:grpSpPr>
          <p:grpSp>
            <p:nvGrpSpPr>
              <p:cNvPr id="57" name="组合 56">
                <a:extLst>
                  <a:ext uri="{FF2B5EF4-FFF2-40B4-BE49-F238E27FC236}">
                    <a16:creationId xmlns:a16="http://schemas.microsoft.com/office/drawing/2014/main" id="{E04D6A13-B88D-A4BC-0145-4159DA90954B}"/>
                  </a:ext>
                </a:extLst>
              </p:cNvPr>
              <p:cNvGrpSpPr/>
              <p:nvPr/>
            </p:nvGrpSpPr>
            <p:grpSpPr>
              <a:xfrm>
                <a:off x="324465" y="4583527"/>
                <a:ext cx="11680612" cy="1080000"/>
                <a:chOff x="324465" y="4583527"/>
                <a:chExt cx="11680612" cy="1080000"/>
              </a:xfrm>
            </p:grpSpPr>
            <p:grpSp>
              <p:nvGrpSpPr>
                <p:cNvPr id="59" name="组合 58">
                  <a:extLst>
                    <a:ext uri="{FF2B5EF4-FFF2-40B4-BE49-F238E27FC236}">
                      <a16:creationId xmlns:a16="http://schemas.microsoft.com/office/drawing/2014/main" id="{05DC8221-3697-3114-AC23-A428CE28C156}"/>
                    </a:ext>
                  </a:extLst>
                </p:cNvPr>
                <p:cNvGrpSpPr/>
                <p:nvPr/>
              </p:nvGrpSpPr>
              <p:grpSpPr>
                <a:xfrm>
                  <a:off x="324465" y="4583527"/>
                  <a:ext cx="6380307" cy="1080000"/>
                  <a:chOff x="304391" y="5280618"/>
                  <a:chExt cx="6380307" cy="1080000"/>
                </a:xfrm>
              </p:grpSpPr>
              <p:pic>
                <p:nvPicPr>
                  <p:cNvPr id="64" name="Picture 10">
                    <a:extLst>
                      <a:ext uri="{FF2B5EF4-FFF2-40B4-BE49-F238E27FC236}">
                        <a16:creationId xmlns:a16="http://schemas.microsoft.com/office/drawing/2014/main" id="{16CCBB20-42A7-EE2A-C441-DB4B2D1E93E3}"/>
                      </a:ext>
                    </a:extLst>
                  </p:cNvPr>
                  <p:cNvPicPr>
                    <a:picLocks noChangeArrowheads="1"/>
                  </p:cNvPicPr>
                  <p:nvPr/>
                </p:nvPicPr>
                <p:blipFill rotWithShape="1">
                  <a:blip r:embed="rId35">
                    <a:extLst>
                      <a:ext uri="{28A0092B-C50C-407E-A947-70E740481C1C}">
                        <a14:useLocalDpi xmlns:a14="http://schemas.microsoft.com/office/drawing/2010/main" val="0"/>
                      </a:ext>
                    </a:extLst>
                  </a:blip>
                  <a:srcRect l="82046" t="27016" r="1137" b="51877"/>
                  <a:stretch/>
                </p:blipFill>
                <p:spPr bwMode="auto">
                  <a:xfrm>
                    <a:off x="304391" y="528061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a:extLst>
                      <a:ext uri="{FF2B5EF4-FFF2-40B4-BE49-F238E27FC236}">
                        <a16:creationId xmlns:a16="http://schemas.microsoft.com/office/drawing/2014/main" id="{4EA63D9F-25CD-799C-75B1-740A1B8D42C5}"/>
                      </a:ext>
                    </a:extLst>
                  </p:cNvPr>
                  <p:cNvPicPr>
                    <a:picLocks noChangeArrowheads="1"/>
                  </p:cNvPicPr>
                  <p:nvPr/>
                </p:nvPicPr>
                <p:blipFill rotWithShape="1">
                  <a:blip r:embed="rId35">
                    <a:extLst>
                      <a:ext uri="{28A0092B-C50C-407E-A947-70E740481C1C}">
                        <a14:useLocalDpi xmlns:a14="http://schemas.microsoft.com/office/drawing/2010/main" val="0"/>
                      </a:ext>
                    </a:extLst>
                  </a:blip>
                  <a:srcRect l="61636" t="27016" r="20993" b="51877"/>
                  <a:stretch/>
                </p:blipFill>
                <p:spPr bwMode="auto">
                  <a:xfrm>
                    <a:off x="5604698" y="528061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a:extLst>
                      <a:ext uri="{FF2B5EF4-FFF2-40B4-BE49-F238E27FC236}">
                        <a16:creationId xmlns:a16="http://schemas.microsoft.com/office/drawing/2014/main" id="{9D84844C-ECDB-D9ED-5D4D-69AB3EC974E3}"/>
                      </a:ext>
                    </a:extLst>
                  </p:cNvPr>
                  <p:cNvPicPr>
                    <a:picLocks noChangeArrowheads="1"/>
                  </p:cNvPicPr>
                  <p:nvPr/>
                </p:nvPicPr>
                <p:blipFill rotWithShape="1">
                  <a:blip r:embed="rId35">
                    <a:extLst>
                      <a:ext uri="{28A0092B-C50C-407E-A947-70E740481C1C}">
                        <a14:useLocalDpi xmlns:a14="http://schemas.microsoft.com/office/drawing/2010/main" val="0"/>
                      </a:ext>
                    </a:extLst>
                  </a:blip>
                  <a:srcRect l="41826" t="27016" r="40952" b="51877"/>
                  <a:stretch/>
                </p:blipFill>
                <p:spPr bwMode="auto">
                  <a:xfrm>
                    <a:off x="1629468" y="528061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a:extLst>
                      <a:ext uri="{FF2B5EF4-FFF2-40B4-BE49-F238E27FC236}">
                        <a16:creationId xmlns:a16="http://schemas.microsoft.com/office/drawing/2014/main" id="{16D338DB-5A17-5992-1AAF-4C90A5DDAFBF}"/>
                      </a:ext>
                    </a:extLst>
                  </p:cNvPr>
                  <p:cNvPicPr>
                    <a:picLocks noChangeArrowheads="1"/>
                  </p:cNvPicPr>
                  <p:nvPr/>
                </p:nvPicPr>
                <p:blipFill rotWithShape="1">
                  <a:blip r:embed="rId35">
                    <a:extLst>
                      <a:ext uri="{28A0092B-C50C-407E-A947-70E740481C1C}">
                        <a14:useLocalDpi xmlns:a14="http://schemas.microsoft.com/office/drawing/2010/main" val="0"/>
                      </a:ext>
                    </a:extLst>
                  </a:blip>
                  <a:srcRect l="22017" t="27016" r="61221" b="51877"/>
                  <a:stretch/>
                </p:blipFill>
                <p:spPr bwMode="auto">
                  <a:xfrm>
                    <a:off x="4279622" y="5280618"/>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a:extLst>
                      <a:ext uri="{FF2B5EF4-FFF2-40B4-BE49-F238E27FC236}">
                        <a16:creationId xmlns:a16="http://schemas.microsoft.com/office/drawing/2014/main" id="{AC647CD3-2A1C-E483-F499-08FAF519EE5C}"/>
                      </a:ext>
                    </a:extLst>
                  </p:cNvPr>
                  <p:cNvPicPr>
                    <a:picLocks noChangeArrowheads="1"/>
                  </p:cNvPicPr>
                  <p:nvPr/>
                </p:nvPicPr>
                <p:blipFill rotWithShape="1">
                  <a:blip r:embed="rId35">
                    <a:extLst>
                      <a:ext uri="{28A0092B-C50C-407E-A947-70E740481C1C}">
                        <a14:useLocalDpi xmlns:a14="http://schemas.microsoft.com/office/drawing/2010/main" val="0"/>
                      </a:ext>
                    </a:extLst>
                  </a:blip>
                  <a:srcRect l="2051" t="27016" r="81132" b="51877"/>
                  <a:stretch/>
                </p:blipFill>
                <p:spPr bwMode="auto">
                  <a:xfrm>
                    <a:off x="2954545" y="5280618"/>
                    <a:ext cx="10800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10">
                  <a:extLst>
                    <a:ext uri="{FF2B5EF4-FFF2-40B4-BE49-F238E27FC236}">
                      <a16:creationId xmlns:a16="http://schemas.microsoft.com/office/drawing/2014/main" id="{1E411D01-306A-3059-0C63-94045899E861}"/>
                    </a:ext>
                  </a:extLst>
                </p:cNvPr>
                <p:cNvPicPr>
                  <a:picLocks noChangeArrowheads="1"/>
                </p:cNvPicPr>
                <p:nvPr/>
              </p:nvPicPr>
              <p:blipFill rotWithShape="1">
                <a:blip r:embed="rId35">
                  <a:extLst>
                    <a:ext uri="{28A0092B-C50C-407E-A947-70E740481C1C}">
                      <a14:useLocalDpi xmlns:a14="http://schemas.microsoft.com/office/drawing/2010/main" val="0"/>
                    </a:ext>
                  </a:extLst>
                </a:blip>
                <a:srcRect l="81989" t="2228" r="1193" b="76665"/>
                <a:stretch/>
              </p:blipFill>
              <p:spPr bwMode="auto">
                <a:xfrm>
                  <a:off x="10925077" y="4583527"/>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a:extLst>
                    <a:ext uri="{FF2B5EF4-FFF2-40B4-BE49-F238E27FC236}">
                      <a16:creationId xmlns:a16="http://schemas.microsoft.com/office/drawing/2014/main" id="{8BD74070-B461-FCC0-1240-7F54AF8E4379}"/>
                    </a:ext>
                  </a:extLst>
                </p:cNvPr>
                <p:cNvPicPr>
                  <a:picLocks noChangeArrowheads="1"/>
                </p:cNvPicPr>
                <p:nvPr/>
              </p:nvPicPr>
              <p:blipFill rotWithShape="1">
                <a:blip r:embed="rId35">
                  <a:extLst>
                    <a:ext uri="{28A0092B-C50C-407E-A947-70E740481C1C}">
                      <a14:useLocalDpi xmlns:a14="http://schemas.microsoft.com/office/drawing/2010/main" val="0"/>
                    </a:ext>
                  </a:extLst>
                </a:blip>
                <a:srcRect l="41719" t="2228" r="41464" b="76665"/>
                <a:stretch/>
              </p:blipFill>
              <p:spPr bwMode="auto">
                <a:xfrm>
                  <a:off x="9600001" y="4583527"/>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a:extLst>
                    <a:ext uri="{FF2B5EF4-FFF2-40B4-BE49-F238E27FC236}">
                      <a16:creationId xmlns:a16="http://schemas.microsoft.com/office/drawing/2014/main" id="{BCABC822-72F9-6D40-5EA3-2FE85869A9BB}"/>
                    </a:ext>
                  </a:extLst>
                </p:cNvPr>
                <p:cNvPicPr>
                  <a:picLocks noChangeArrowheads="1"/>
                </p:cNvPicPr>
                <p:nvPr/>
              </p:nvPicPr>
              <p:blipFill rotWithShape="1">
                <a:blip r:embed="rId35">
                  <a:extLst>
                    <a:ext uri="{28A0092B-C50C-407E-A947-70E740481C1C}">
                      <a14:useLocalDpi xmlns:a14="http://schemas.microsoft.com/office/drawing/2010/main" val="0"/>
                    </a:ext>
                  </a:extLst>
                </a:blip>
                <a:srcRect l="21914" t="2228" r="61269" b="76665"/>
                <a:stretch/>
              </p:blipFill>
              <p:spPr bwMode="auto">
                <a:xfrm>
                  <a:off x="8274925" y="4583527"/>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a:extLst>
                    <a:ext uri="{FF2B5EF4-FFF2-40B4-BE49-F238E27FC236}">
                      <a16:creationId xmlns:a16="http://schemas.microsoft.com/office/drawing/2014/main" id="{05605EEE-8FED-8A02-A8A1-569C752D03D3}"/>
                    </a:ext>
                  </a:extLst>
                </p:cNvPr>
                <p:cNvPicPr>
                  <a:picLocks noChangeArrowheads="1"/>
                </p:cNvPicPr>
                <p:nvPr/>
              </p:nvPicPr>
              <p:blipFill rotWithShape="1">
                <a:blip r:embed="rId35">
                  <a:extLst>
                    <a:ext uri="{28A0092B-C50C-407E-A947-70E740481C1C}">
                      <a14:useLocalDpi xmlns:a14="http://schemas.microsoft.com/office/drawing/2010/main" val="0"/>
                    </a:ext>
                  </a:extLst>
                </a:blip>
                <a:srcRect l="1893" t="2228" r="81290" b="76665"/>
                <a:stretch/>
              </p:blipFill>
              <p:spPr bwMode="auto">
                <a:xfrm>
                  <a:off x="6949848" y="4583527"/>
                  <a:ext cx="1080001"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58" name="Picture 10">
                <a:extLst>
                  <a:ext uri="{FF2B5EF4-FFF2-40B4-BE49-F238E27FC236}">
                    <a16:creationId xmlns:a16="http://schemas.microsoft.com/office/drawing/2014/main" id="{5933E6EB-C9DC-DA8F-669C-6CDD27AE01D9}"/>
                  </a:ext>
                </a:extLst>
              </p:cNvPr>
              <p:cNvPicPr>
                <a:picLocks noChangeArrowheads="1"/>
              </p:cNvPicPr>
              <p:nvPr/>
            </p:nvPicPr>
            <p:blipFill rotWithShape="1">
              <a:blip r:embed="rId35">
                <a:extLst>
                  <a:ext uri="{28A0092B-C50C-407E-A947-70E740481C1C}">
                    <a14:useLocalDpi xmlns:a14="http://schemas.microsoft.com/office/drawing/2010/main" val="0"/>
                  </a:ext>
                </a:extLst>
              </a:blip>
              <a:srcRect l="61557" t="2036" r="21626" b="76857"/>
              <a:stretch/>
            </p:blipFill>
            <p:spPr bwMode="auto">
              <a:xfrm>
                <a:off x="12250153" y="4583527"/>
                <a:ext cx="1080001"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组合 68">
              <a:extLst>
                <a:ext uri="{FF2B5EF4-FFF2-40B4-BE49-F238E27FC236}">
                  <a16:creationId xmlns:a16="http://schemas.microsoft.com/office/drawing/2014/main" id="{42DDA743-BF9A-9AA0-FEDF-F5CE2601AF39}"/>
                </a:ext>
              </a:extLst>
            </p:cNvPr>
            <p:cNvGrpSpPr>
              <a:grpSpLocks noChangeAspect="1"/>
            </p:cNvGrpSpPr>
            <p:nvPr/>
          </p:nvGrpSpPr>
          <p:grpSpPr>
            <a:xfrm>
              <a:off x="7260484" y="3088369"/>
              <a:ext cx="4536000" cy="377172"/>
              <a:chOff x="355614" y="3179136"/>
              <a:chExt cx="12988386" cy="1080000"/>
            </a:xfrm>
          </p:grpSpPr>
          <p:grpSp>
            <p:nvGrpSpPr>
              <p:cNvPr id="70" name="组合 69">
                <a:extLst>
                  <a:ext uri="{FF2B5EF4-FFF2-40B4-BE49-F238E27FC236}">
                    <a16:creationId xmlns:a16="http://schemas.microsoft.com/office/drawing/2014/main" id="{BA7FE347-7030-3733-DD4F-554CB344A787}"/>
                  </a:ext>
                </a:extLst>
              </p:cNvPr>
              <p:cNvGrpSpPr/>
              <p:nvPr/>
            </p:nvGrpSpPr>
            <p:grpSpPr>
              <a:xfrm>
                <a:off x="355614" y="3179136"/>
                <a:ext cx="6329084" cy="1080000"/>
                <a:chOff x="355614" y="3179136"/>
                <a:chExt cx="6329084" cy="1080000"/>
              </a:xfrm>
            </p:grpSpPr>
            <p:pic>
              <p:nvPicPr>
                <p:cNvPr id="76" name="Picture 12">
                  <a:extLst>
                    <a:ext uri="{FF2B5EF4-FFF2-40B4-BE49-F238E27FC236}">
                      <a16:creationId xmlns:a16="http://schemas.microsoft.com/office/drawing/2014/main" id="{961523C2-B644-B662-2234-327E6623F6FB}"/>
                    </a:ext>
                  </a:extLst>
                </p:cNvPr>
                <p:cNvPicPr>
                  <a:picLocks noChangeArrowheads="1"/>
                </p:cNvPicPr>
                <p:nvPr/>
              </p:nvPicPr>
              <p:blipFill rotWithShape="1">
                <a:blip r:embed="rId36">
                  <a:extLst>
                    <a:ext uri="{28A0092B-C50C-407E-A947-70E740481C1C}">
                      <a14:useLocalDpi xmlns:a14="http://schemas.microsoft.com/office/drawing/2010/main" val="0"/>
                    </a:ext>
                  </a:extLst>
                </a:blip>
                <a:srcRect l="1209" t="70642" r="70492" b="1531"/>
                <a:stretch/>
              </p:blipFill>
              <p:spPr bwMode="auto">
                <a:xfrm>
                  <a:off x="355614"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2">
                  <a:extLst>
                    <a:ext uri="{FF2B5EF4-FFF2-40B4-BE49-F238E27FC236}">
                      <a16:creationId xmlns:a16="http://schemas.microsoft.com/office/drawing/2014/main" id="{5907B12D-29B0-9561-6944-813B4D305BBE}"/>
                    </a:ext>
                  </a:extLst>
                </p:cNvPr>
                <p:cNvPicPr>
                  <a:picLocks noChangeArrowheads="1"/>
                </p:cNvPicPr>
                <p:nvPr/>
              </p:nvPicPr>
              <p:blipFill rotWithShape="1">
                <a:blip r:embed="rId36">
                  <a:extLst>
                    <a:ext uri="{28A0092B-C50C-407E-A947-70E740481C1C}">
                      <a14:useLocalDpi xmlns:a14="http://schemas.microsoft.com/office/drawing/2010/main" val="0"/>
                    </a:ext>
                  </a:extLst>
                </a:blip>
                <a:srcRect l="1209" t="37326" r="70492" b="34839"/>
                <a:stretch/>
              </p:blipFill>
              <p:spPr bwMode="auto">
                <a:xfrm>
                  <a:off x="4292427"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2">
                  <a:extLst>
                    <a:ext uri="{FF2B5EF4-FFF2-40B4-BE49-F238E27FC236}">
                      <a16:creationId xmlns:a16="http://schemas.microsoft.com/office/drawing/2014/main" id="{7098D573-CF4B-7DBF-EFB7-77C2894E2FD2}"/>
                    </a:ext>
                  </a:extLst>
                </p:cNvPr>
                <p:cNvPicPr>
                  <a:picLocks noChangeArrowheads="1"/>
                </p:cNvPicPr>
                <p:nvPr/>
              </p:nvPicPr>
              <p:blipFill rotWithShape="1">
                <a:blip r:embed="rId36">
                  <a:extLst>
                    <a:ext uri="{28A0092B-C50C-407E-A947-70E740481C1C}">
                      <a14:useLocalDpi xmlns:a14="http://schemas.microsoft.com/office/drawing/2010/main" val="0"/>
                    </a:ext>
                  </a:extLst>
                </a:blip>
                <a:srcRect l="35843" t="37326" r="35764" b="34846"/>
                <a:stretch/>
              </p:blipFill>
              <p:spPr bwMode="auto">
                <a:xfrm>
                  <a:off x="5604698"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2">
                  <a:extLst>
                    <a:ext uri="{FF2B5EF4-FFF2-40B4-BE49-F238E27FC236}">
                      <a16:creationId xmlns:a16="http://schemas.microsoft.com/office/drawing/2014/main" id="{093DC7E4-F78B-44F3-D4D7-A9F02D6EC6CF}"/>
                    </a:ext>
                  </a:extLst>
                </p:cNvPr>
                <p:cNvPicPr>
                  <a:picLocks noChangeArrowheads="1"/>
                </p:cNvPicPr>
                <p:nvPr/>
              </p:nvPicPr>
              <p:blipFill rotWithShape="1">
                <a:blip r:embed="rId36">
                  <a:extLst>
                    <a:ext uri="{28A0092B-C50C-407E-A947-70E740481C1C}">
                      <a14:useLocalDpi xmlns:a14="http://schemas.microsoft.com/office/drawing/2010/main" val="0"/>
                    </a:ext>
                  </a:extLst>
                </a:blip>
                <a:srcRect l="70565" t="37326" r="1137" b="34846"/>
                <a:stretch/>
              </p:blipFill>
              <p:spPr bwMode="auto">
                <a:xfrm>
                  <a:off x="2980156"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2">
                  <a:extLst>
                    <a:ext uri="{FF2B5EF4-FFF2-40B4-BE49-F238E27FC236}">
                      <a16:creationId xmlns:a16="http://schemas.microsoft.com/office/drawing/2014/main" id="{449F5061-878E-5525-56B1-6E89EFFFC32E}"/>
                    </a:ext>
                  </a:extLst>
                </p:cNvPr>
                <p:cNvPicPr>
                  <a:picLocks noChangeArrowheads="1"/>
                </p:cNvPicPr>
                <p:nvPr/>
              </p:nvPicPr>
              <p:blipFill rotWithShape="1">
                <a:blip r:embed="rId36">
                  <a:extLst>
                    <a:ext uri="{28A0092B-C50C-407E-A947-70E740481C1C}">
                      <a14:useLocalDpi xmlns:a14="http://schemas.microsoft.com/office/drawing/2010/main" val="0"/>
                    </a:ext>
                  </a:extLst>
                </a:blip>
                <a:srcRect l="70565" t="70642" r="1137" b="1531"/>
                <a:stretch/>
              </p:blipFill>
              <p:spPr bwMode="auto">
                <a:xfrm>
                  <a:off x="1667885"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71" name="Picture 12">
                <a:extLst>
                  <a:ext uri="{FF2B5EF4-FFF2-40B4-BE49-F238E27FC236}">
                    <a16:creationId xmlns:a16="http://schemas.microsoft.com/office/drawing/2014/main" id="{16717487-CA25-24B9-A9FE-056A53194827}"/>
                  </a:ext>
                </a:extLst>
              </p:cNvPr>
              <p:cNvPicPr>
                <a:picLocks noChangeArrowheads="1"/>
              </p:cNvPicPr>
              <p:nvPr/>
            </p:nvPicPr>
            <p:blipFill rotWithShape="1">
              <a:blip r:embed="rId36">
                <a:extLst>
                  <a:ext uri="{28A0092B-C50C-407E-A947-70E740481C1C}">
                    <a14:useLocalDpi xmlns:a14="http://schemas.microsoft.com/office/drawing/2010/main" val="0"/>
                  </a:ext>
                </a:extLst>
              </a:blip>
              <a:srcRect l="1209" t="4683" r="70492" b="67490"/>
              <a:stretch/>
            </p:blipFill>
            <p:spPr bwMode="auto">
              <a:xfrm>
                <a:off x="6949848"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2">
                <a:extLst>
                  <a:ext uri="{FF2B5EF4-FFF2-40B4-BE49-F238E27FC236}">
                    <a16:creationId xmlns:a16="http://schemas.microsoft.com/office/drawing/2014/main" id="{28BAE309-9012-848D-9B97-C8F9E3B995BA}"/>
                  </a:ext>
                </a:extLst>
              </p:cNvPr>
              <p:cNvPicPr>
                <a:picLocks noChangeArrowheads="1"/>
              </p:cNvPicPr>
              <p:nvPr/>
            </p:nvPicPr>
            <p:blipFill rotWithShape="1">
              <a:blip r:embed="rId36">
                <a:extLst>
                  <a:ext uri="{28A0092B-C50C-407E-A947-70E740481C1C}">
                    <a14:useLocalDpi xmlns:a14="http://schemas.microsoft.com/office/drawing/2010/main" val="0"/>
                  </a:ext>
                </a:extLst>
              </a:blip>
              <a:srcRect l="35834" t="4308" r="35867" b="67865"/>
              <a:stretch/>
            </p:blipFill>
            <p:spPr bwMode="auto">
              <a:xfrm>
                <a:off x="8294998"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2">
                <a:extLst>
                  <a:ext uri="{FF2B5EF4-FFF2-40B4-BE49-F238E27FC236}">
                    <a16:creationId xmlns:a16="http://schemas.microsoft.com/office/drawing/2014/main" id="{BF35B980-17C9-A778-72DE-78958B497958}"/>
                  </a:ext>
                </a:extLst>
              </p:cNvPr>
              <p:cNvPicPr>
                <a:picLocks noChangeArrowheads="1"/>
              </p:cNvPicPr>
              <p:nvPr/>
            </p:nvPicPr>
            <p:blipFill rotWithShape="1">
              <a:blip r:embed="rId36">
                <a:extLst>
                  <a:ext uri="{28A0092B-C50C-407E-A947-70E740481C1C}">
                    <a14:useLocalDpi xmlns:a14="http://schemas.microsoft.com/office/drawing/2010/main" val="0"/>
                  </a:ext>
                </a:extLst>
              </a:blip>
              <a:srcRect l="70376" t="4660" r="1325" b="67513"/>
              <a:stretch/>
            </p:blipFill>
            <p:spPr bwMode="auto">
              <a:xfrm>
                <a:off x="9600001"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2">
                <a:extLst>
                  <a:ext uri="{FF2B5EF4-FFF2-40B4-BE49-F238E27FC236}">
                    <a16:creationId xmlns:a16="http://schemas.microsoft.com/office/drawing/2014/main" id="{766F45F2-ECCD-6CDB-1DCC-2B4342708766}"/>
                  </a:ext>
                </a:extLst>
              </p:cNvPr>
              <p:cNvPicPr>
                <a:picLocks noChangeArrowheads="1"/>
              </p:cNvPicPr>
              <p:nvPr/>
            </p:nvPicPr>
            <p:blipFill rotWithShape="1">
              <a:blip r:embed="rId36">
                <a:extLst>
                  <a:ext uri="{28A0092B-C50C-407E-A947-70E740481C1C}">
                    <a14:useLocalDpi xmlns:a14="http://schemas.microsoft.com/office/drawing/2010/main" val="0"/>
                  </a:ext>
                </a:extLst>
              </a:blip>
              <a:srcRect l="35714" t="71674" r="35988" b="499"/>
              <a:stretch/>
            </p:blipFill>
            <p:spPr bwMode="auto">
              <a:xfrm>
                <a:off x="10925077"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鰤鱼_百度百科">
                <a:extLst>
                  <a:ext uri="{FF2B5EF4-FFF2-40B4-BE49-F238E27FC236}">
                    <a16:creationId xmlns:a16="http://schemas.microsoft.com/office/drawing/2014/main" id="{E566C5B3-A5DE-9639-E474-3BCDE2E7AFA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2264000" y="3179136"/>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组合 82">
              <a:extLst>
                <a:ext uri="{FF2B5EF4-FFF2-40B4-BE49-F238E27FC236}">
                  <a16:creationId xmlns:a16="http://schemas.microsoft.com/office/drawing/2014/main" id="{D4379C9A-61F8-E20F-B1E8-37128E43E150}"/>
                </a:ext>
              </a:extLst>
            </p:cNvPr>
            <p:cNvGrpSpPr>
              <a:grpSpLocks noChangeAspect="1"/>
            </p:cNvGrpSpPr>
            <p:nvPr/>
          </p:nvGrpSpPr>
          <p:grpSpPr>
            <a:xfrm>
              <a:off x="7260484" y="3626838"/>
              <a:ext cx="4536000" cy="380038"/>
              <a:chOff x="355614" y="4596288"/>
              <a:chExt cx="12890439" cy="1080000"/>
            </a:xfrm>
          </p:grpSpPr>
          <p:grpSp>
            <p:nvGrpSpPr>
              <p:cNvPr id="84" name="组合 83">
                <a:extLst>
                  <a:ext uri="{FF2B5EF4-FFF2-40B4-BE49-F238E27FC236}">
                    <a16:creationId xmlns:a16="http://schemas.microsoft.com/office/drawing/2014/main" id="{A0D0310D-E83F-8C97-0AC4-2F31525ED441}"/>
                  </a:ext>
                </a:extLst>
              </p:cNvPr>
              <p:cNvGrpSpPr/>
              <p:nvPr/>
            </p:nvGrpSpPr>
            <p:grpSpPr>
              <a:xfrm>
                <a:off x="355614" y="4596288"/>
                <a:ext cx="6329084" cy="1080000"/>
                <a:chOff x="355614" y="4596288"/>
                <a:chExt cx="6329084" cy="1080000"/>
              </a:xfrm>
            </p:grpSpPr>
            <p:pic>
              <p:nvPicPr>
                <p:cNvPr id="90" name="图片 89">
                  <a:extLst>
                    <a:ext uri="{FF2B5EF4-FFF2-40B4-BE49-F238E27FC236}">
                      <a16:creationId xmlns:a16="http://schemas.microsoft.com/office/drawing/2014/main" id="{F609E143-552C-2BD3-7E16-1ED8CBAF9367}"/>
                    </a:ext>
                  </a:extLst>
                </p:cNvPr>
                <p:cNvPicPr>
                  <a:picLocks/>
                </p:cNvPicPr>
                <p:nvPr/>
              </p:nvPicPr>
              <p:blipFill>
                <a:blip r:embed="rId38">
                  <a:extLst>
                    <a:ext uri="{28A0092B-C50C-407E-A947-70E740481C1C}">
                      <a14:useLocalDpi xmlns:a14="http://schemas.microsoft.com/office/drawing/2010/main" val="0"/>
                    </a:ext>
                  </a:extLst>
                </a:blip>
                <a:stretch>
                  <a:fillRect/>
                </a:stretch>
              </p:blipFill>
              <p:spPr>
                <a:xfrm>
                  <a:off x="2980156" y="4596288"/>
                  <a:ext cx="1080000" cy="1080000"/>
                </a:xfrm>
                <a:prstGeom prst="rect">
                  <a:avLst/>
                </a:prstGeom>
              </p:spPr>
            </p:pic>
            <p:pic>
              <p:nvPicPr>
                <p:cNvPr id="91" name="图片 90">
                  <a:extLst>
                    <a:ext uri="{FF2B5EF4-FFF2-40B4-BE49-F238E27FC236}">
                      <a16:creationId xmlns:a16="http://schemas.microsoft.com/office/drawing/2014/main" id="{AD3B32AE-8EE0-9394-C191-6CF590540883}"/>
                    </a:ext>
                  </a:extLst>
                </p:cNvPr>
                <p:cNvPicPr>
                  <a:picLocks/>
                </p:cNvPicPr>
                <p:nvPr/>
              </p:nvPicPr>
              <p:blipFill>
                <a:blip r:embed="rId39">
                  <a:extLst>
                    <a:ext uri="{28A0092B-C50C-407E-A947-70E740481C1C}">
                      <a14:useLocalDpi xmlns:a14="http://schemas.microsoft.com/office/drawing/2010/main" val="0"/>
                    </a:ext>
                  </a:extLst>
                </a:blip>
                <a:stretch>
                  <a:fillRect/>
                </a:stretch>
              </p:blipFill>
              <p:spPr>
                <a:xfrm>
                  <a:off x="4292427" y="4596288"/>
                  <a:ext cx="1080000" cy="1080000"/>
                </a:xfrm>
                <a:prstGeom prst="rect">
                  <a:avLst/>
                </a:prstGeom>
              </p:spPr>
            </p:pic>
            <p:pic>
              <p:nvPicPr>
                <p:cNvPr id="92" name="图片 91">
                  <a:extLst>
                    <a:ext uri="{FF2B5EF4-FFF2-40B4-BE49-F238E27FC236}">
                      <a16:creationId xmlns:a16="http://schemas.microsoft.com/office/drawing/2014/main" id="{A4C4E74C-2635-20EE-C370-ACE77076D33E}"/>
                    </a:ext>
                  </a:extLst>
                </p:cNvPr>
                <p:cNvPicPr>
                  <a:picLocks/>
                </p:cNvPicPr>
                <p:nvPr/>
              </p:nvPicPr>
              <p:blipFill>
                <a:blip r:embed="rId40">
                  <a:extLst>
                    <a:ext uri="{28A0092B-C50C-407E-A947-70E740481C1C}">
                      <a14:useLocalDpi xmlns:a14="http://schemas.microsoft.com/office/drawing/2010/main" val="0"/>
                    </a:ext>
                  </a:extLst>
                </a:blip>
                <a:stretch>
                  <a:fillRect/>
                </a:stretch>
              </p:blipFill>
              <p:spPr>
                <a:xfrm>
                  <a:off x="1667885" y="4596288"/>
                  <a:ext cx="1080000" cy="1080000"/>
                </a:xfrm>
                <a:prstGeom prst="rect">
                  <a:avLst/>
                </a:prstGeom>
              </p:spPr>
            </p:pic>
            <p:pic>
              <p:nvPicPr>
                <p:cNvPr id="93" name="图片 92">
                  <a:extLst>
                    <a:ext uri="{FF2B5EF4-FFF2-40B4-BE49-F238E27FC236}">
                      <a16:creationId xmlns:a16="http://schemas.microsoft.com/office/drawing/2014/main" id="{5267CC38-39F4-E127-D4E7-D6A4DCFA8C18}"/>
                    </a:ext>
                  </a:extLst>
                </p:cNvPr>
                <p:cNvPicPr>
                  <a:picLocks/>
                </p:cNvPicPr>
                <p:nvPr/>
              </p:nvPicPr>
              <p:blipFill>
                <a:blip r:embed="rId41">
                  <a:extLst>
                    <a:ext uri="{28A0092B-C50C-407E-A947-70E740481C1C}">
                      <a14:useLocalDpi xmlns:a14="http://schemas.microsoft.com/office/drawing/2010/main" val="0"/>
                    </a:ext>
                  </a:extLst>
                </a:blip>
                <a:stretch>
                  <a:fillRect/>
                </a:stretch>
              </p:blipFill>
              <p:spPr>
                <a:xfrm>
                  <a:off x="355614" y="4596288"/>
                  <a:ext cx="1080000" cy="1080000"/>
                </a:xfrm>
                <a:prstGeom prst="rect">
                  <a:avLst/>
                </a:prstGeom>
              </p:spPr>
            </p:pic>
            <p:pic>
              <p:nvPicPr>
                <p:cNvPr id="94" name="图片 93">
                  <a:extLst>
                    <a:ext uri="{FF2B5EF4-FFF2-40B4-BE49-F238E27FC236}">
                      <a16:creationId xmlns:a16="http://schemas.microsoft.com/office/drawing/2014/main" id="{1AD9E263-C22E-203A-2A5C-9D75E6CE0454}"/>
                    </a:ext>
                  </a:extLst>
                </p:cNvPr>
                <p:cNvPicPr>
                  <a:picLocks/>
                </p:cNvPicPr>
                <p:nvPr/>
              </p:nvPicPr>
              <p:blipFill>
                <a:blip r:embed="rId42">
                  <a:extLst>
                    <a:ext uri="{28A0092B-C50C-407E-A947-70E740481C1C}">
                      <a14:useLocalDpi xmlns:a14="http://schemas.microsoft.com/office/drawing/2010/main" val="0"/>
                    </a:ext>
                  </a:extLst>
                </a:blip>
                <a:stretch>
                  <a:fillRect/>
                </a:stretch>
              </p:blipFill>
              <p:spPr>
                <a:xfrm>
                  <a:off x="5604698" y="4596288"/>
                  <a:ext cx="1080000" cy="1080000"/>
                </a:xfrm>
                <a:prstGeom prst="rect">
                  <a:avLst/>
                </a:prstGeom>
              </p:spPr>
            </p:pic>
          </p:grpSp>
          <p:pic>
            <p:nvPicPr>
              <p:cNvPr id="85" name="图片 84" descr="图片包含 厨具, 游戏机, 锅, 杯子&#10;&#10;描述已自动生成">
                <a:extLst>
                  <a:ext uri="{FF2B5EF4-FFF2-40B4-BE49-F238E27FC236}">
                    <a16:creationId xmlns:a16="http://schemas.microsoft.com/office/drawing/2014/main" id="{11B5ED62-AE83-831B-8096-7EDEB8CCA3A9}"/>
                  </a:ext>
                </a:extLst>
              </p:cNvPr>
              <p:cNvPicPr>
                <a:picLocks/>
              </p:cNvPicPr>
              <p:nvPr/>
            </p:nvPicPr>
            <p:blipFill>
              <a:blip r:embed="rId43">
                <a:extLst>
                  <a:ext uri="{28A0092B-C50C-407E-A947-70E740481C1C}">
                    <a14:useLocalDpi xmlns:a14="http://schemas.microsoft.com/office/drawing/2010/main" val="0"/>
                  </a:ext>
                </a:extLst>
              </a:blip>
              <a:stretch>
                <a:fillRect/>
              </a:stretch>
            </p:blipFill>
            <p:spPr>
              <a:xfrm>
                <a:off x="6916969" y="4596288"/>
                <a:ext cx="1080000" cy="1080000"/>
              </a:xfrm>
              <a:prstGeom prst="rect">
                <a:avLst/>
              </a:prstGeom>
            </p:spPr>
          </p:pic>
          <p:pic>
            <p:nvPicPr>
              <p:cNvPr id="86" name="图片 85" descr="电脑屏幕的照片&#10;&#10;中度可信度描述已自动生成">
                <a:extLst>
                  <a:ext uri="{FF2B5EF4-FFF2-40B4-BE49-F238E27FC236}">
                    <a16:creationId xmlns:a16="http://schemas.microsoft.com/office/drawing/2014/main" id="{3FE5D3F9-FE78-8041-9A57-4E758FAF67A5}"/>
                  </a:ext>
                </a:extLst>
              </p:cNvPr>
              <p:cNvPicPr>
                <a:picLocks/>
              </p:cNvPicPr>
              <p:nvPr/>
            </p:nvPicPr>
            <p:blipFill>
              <a:blip r:embed="rId44">
                <a:extLst>
                  <a:ext uri="{28A0092B-C50C-407E-A947-70E740481C1C}">
                    <a14:useLocalDpi xmlns:a14="http://schemas.microsoft.com/office/drawing/2010/main" val="0"/>
                  </a:ext>
                </a:extLst>
              </a:blip>
              <a:stretch>
                <a:fillRect/>
              </a:stretch>
            </p:blipFill>
            <p:spPr>
              <a:xfrm>
                <a:off x="12166053" y="4596288"/>
                <a:ext cx="1080000" cy="1080000"/>
              </a:xfrm>
              <a:prstGeom prst="rect">
                <a:avLst/>
              </a:prstGeom>
            </p:spPr>
          </p:pic>
          <p:pic>
            <p:nvPicPr>
              <p:cNvPr id="87" name="图片 86" descr="狗站在地上的人&#10;&#10;中度可信度描述已自动生成">
                <a:extLst>
                  <a:ext uri="{FF2B5EF4-FFF2-40B4-BE49-F238E27FC236}">
                    <a16:creationId xmlns:a16="http://schemas.microsoft.com/office/drawing/2014/main" id="{1D0383EF-7A3A-CC31-E782-0731F5D57D4C}"/>
                  </a:ext>
                </a:extLst>
              </p:cNvPr>
              <p:cNvPicPr>
                <a:picLocks/>
              </p:cNvPicPr>
              <p:nvPr/>
            </p:nvPicPr>
            <p:blipFill>
              <a:blip r:embed="rId45">
                <a:extLst>
                  <a:ext uri="{28A0092B-C50C-407E-A947-70E740481C1C}">
                    <a14:useLocalDpi xmlns:a14="http://schemas.microsoft.com/office/drawing/2010/main" val="0"/>
                  </a:ext>
                </a:extLst>
              </a:blip>
              <a:stretch>
                <a:fillRect/>
              </a:stretch>
            </p:blipFill>
            <p:spPr>
              <a:xfrm>
                <a:off x="10853782" y="4596288"/>
                <a:ext cx="1080000" cy="1080000"/>
              </a:xfrm>
              <a:prstGeom prst="rect">
                <a:avLst/>
              </a:prstGeom>
            </p:spPr>
          </p:pic>
          <p:pic>
            <p:nvPicPr>
              <p:cNvPr id="88" name="图片 87" descr="狗站在草地上&#10;&#10;描述已自动生成">
                <a:extLst>
                  <a:ext uri="{FF2B5EF4-FFF2-40B4-BE49-F238E27FC236}">
                    <a16:creationId xmlns:a16="http://schemas.microsoft.com/office/drawing/2014/main" id="{63EE9EF8-06C1-0DAB-F16A-27D042B96C13}"/>
                  </a:ext>
                </a:extLst>
              </p:cNvPr>
              <p:cNvPicPr>
                <a:picLocks/>
              </p:cNvPicPr>
              <p:nvPr/>
            </p:nvPicPr>
            <p:blipFill>
              <a:blip r:embed="rId46">
                <a:extLst>
                  <a:ext uri="{28A0092B-C50C-407E-A947-70E740481C1C}">
                    <a14:useLocalDpi xmlns:a14="http://schemas.microsoft.com/office/drawing/2010/main" val="0"/>
                  </a:ext>
                </a:extLst>
              </a:blip>
              <a:stretch>
                <a:fillRect/>
              </a:stretch>
            </p:blipFill>
            <p:spPr>
              <a:xfrm>
                <a:off x="9541511" y="4596288"/>
                <a:ext cx="1080000" cy="1080000"/>
              </a:xfrm>
              <a:prstGeom prst="rect">
                <a:avLst/>
              </a:prstGeom>
            </p:spPr>
          </p:pic>
          <p:pic>
            <p:nvPicPr>
              <p:cNvPr id="89" name="图片 88" descr="图片包含 看着, 站, 游戏机&#10;&#10;描述已自动生成">
                <a:extLst>
                  <a:ext uri="{FF2B5EF4-FFF2-40B4-BE49-F238E27FC236}">
                    <a16:creationId xmlns:a16="http://schemas.microsoft.com/office/drawing/2014/main" id="{4214EB95-3834-1FAE-BAB8-4E223C899433}"/>
                  </a:ext>
                </a:extLst>
              </p:cNvPr>
              <p:cNvPicPr>
                <a:picLocks/>
              </p:cNvPicPr>
              <p:nvPr/>
            </p:nvPicPr>
            <p:blipFill>
              <a:blip r:embed="rId47">
                <a:extLst>
                  <a:ext uri="{28A0092B-C50C-407E-A947-70E740481C1C}">
                    <a14:useLocalDpi xmlns:a14="http://schemas.microsoft.com/office/drawing/2010/main" val="0"/>
                  </a:ext>
                </a:extLst>
              </a:blip>
              <a:stretch>
                <a:fillRect/>
              </a:stretch>
            </p:blipFill>
            <p:spPr>
              <a:xfrm>
                <a:off x="8229240" y="4596288"/>
                <a:ext cx="1080000" cy="1080000"/>
              </a:xfrm>
              <a:prstGeom prst="rect">
                <a:avLst/>
              </a:prstGeom>
            </p:spPr>
          </p:pic>
        </p:grpSp>
        <p:grpSp>
          <p:nvGrpSpPr>
            <p:cNvPr id="95" name="组合 94">
              <a:extLst>
                <a:ext uri="{FF2B5EF4-FFF2-40B4-BE49-F238E27FC236}">
                  <a16:creationId xmlns:a16="http://schemas.microsoft.com/office/drawing/2014/main" id="{39E3E167-135E-7161-2F07-0C6071CE02F2}"/>
                </a:ext>
              </a:extLst>
            </p:cNvPr>
            <p:cNvGrpSpPr>
              <a:grpSpLocks noChangeAspect="1"/>
            </p:cNvGrpSpPr>
            <p:nvPr/>
          </p:nvGrpSpPr>
          <p:grpSpPr>
            <a:xfrm>
              <a:off x="7260484" y="4168173"/>
              <a:ext cx="4536000" cy="380038"/>
              <a:chOff x="355614" y="3109656"/>
              <a:chExt cx="12890439" cy="1080000"/>
            </a:xfrm>
          </p:grpSpPr>
          <p:grpSp>
            <p:nvGrpSpPr>
              <p:cNvPr id="96" name="组合 95">
                <a:extLst>
                  <a:ext uri="{FF2B5EF4-FFF2-40B4-BE49-F238E27FC236}">
                    <a16:creationId xmlns:a16="http://schemas.microsoft.com/office/drawing/2014/main" id="{B07662A5-7559-F540-0E2E-12FA6B3AED43}"/>
                  </a:ext>
                </a:extLst>
              </p:cNvPr>
              <p:cNvGrpSpPr/>
              <p:nvPr/>
            </p:nvGrpSpPr>
            <p:grpSpPr>
              <a:xfrm>
                <a:off x="355614" y="3109656"/>
                <a:ext cx="6329084" cy="1080000"/>
                <a:chOff x="355614" y="4722434"/>
                <a:chExt cx="6329084" cy="1080000"/>
              </a:xfrm>
            </p:grpSpPr>
            <p:pic>
              <p:nvPicPr>
                <p:cNvPr id="102" name="图片 101">
                  <a:extLst>
                    <a:ext uri="{FF2B5EF4-FFF2-40B4-BE49-F238E27FC236}">
                      <a16:creationId xmlns:a16="http://schemas.microsoft.com/office/drawing/2014/main" id="{F09A5F2C-1AA4-ED9D-F5C3-747CB9AA324F}"/>
                    </a:ext>
                  </a:extLst>
                </p:cNvPr>
                <p:cNvPicPr>
                  <a:picLocks/>
                </p:cNvPicPr>
                <p:nvPr/>
              </p:nvPicPr>
              <p:blipFill>
                <a:blip r:embed="rId48">
                  <a:extLst>
                    <a:ext uri="{28A0092B-C50C-407E-A947-70E740481C1C}">
                      <a14:useLocalDpi xmlns:a14="http://schemas.microsoft.com/office/drawing/2010/main" val="0"/>
                    </a:ext>
                  </a:extLst>
                </a:blip>
                <a:stretch>
                  <a:fillRect/>
                </a:stretch>
              </p:blipFill>
              <p:spPr>
                <a:xfrm>
                  <a:off x="355614" y="4722434"/>
                  <a:ext cx="1080000" cy="1080000"/>
                </a:xfrm>
                <a:prstGeom prst="rect">
                  <a:avLst/>
                </a:prstGeom>
              </p:spPr>
            </p:pic>
            <p:pic>
              <p:nvPicPr>
                <p:cNvPr id="103" name="图片 102">
                  <a:extLst>
                    <a:ext uri="{FF2B5EF4-FFF2-40B4-BE49-F238E27FC236}">
                      <a16:creationId xmlns:a16="http://schemas.microsoft.com/office/drawing/2014/main" id="{28C28137-0B7E-4BBE-86F2-1F52694D2F41}"/>
                    </a:ext>
                  </a:extLst>
                </p:cNvPr>
                <p:cNvPicPr>
                  <a:picLocks/>
                </p:cNvPicPr>
                <p:nvPr/>
              </p:nvPicPr>
              <p:blipFill>
                <a:blip r:embed="rId49">
                  <a:extLst>
                    <a:ext uri="{28A0092B-C50C-407E-A947-70E740481C1C}">
                      <a14:useLocalDpi xmlns:a14="http://schemas.microsoft.com/office/drawing/2010/main" val="0"/>
                    </a:ext>
                  </a:extLst>
                </a:blip>
                <a:stretch>
                  <a:fillRect/>
                </a:stretch>
              </p:blipFill>
              <p:spPr>
                <a:xfrm>
                  <a:off x="4292427" y="4722434"/>
                  <a:ext cx="1080000" cy="1080000"/>
                </a:xfrm>
                <a:prstGeom prst="rect">
                  <a:avLst/>
                </a:prstGeom>
              </p:spPr>
            </p:pic>
            <p:pic>
              <p:nvPicPr>
                <p:cNvPr id="104" name="图片 103">
                  <a:extLst>
                    <a:ext uri="{FF2B5EF4-FFF2-40B4-BE49-F238E27FC236}">
                      <a16:creationId xmlns:a16="http://schemas.microsoft.com/office/drawing/2014/main" id="{7E37363E-370C-78D7-8352-0C11C7B5CE71}"/>
                    </a:ext>
                  </a:extLst>
                </p:cNvPr>
                <p:cNvPicPr>
                  <a:picLocks/>
                </p:cNvPicPr>
                <p:nvPr/>
              </p:nvPicPr>
              <p:blipFill>
                <a:blip r:embed="rId50">
                  <a:extLst>
                    <a:ext uri="{28A0092B-C50C-407E-A947-70E740481C1C}">
                      <a14:useLocalDpi xmlns:a14="http://schemas.microsoft.com/office/drawing/2010/main" val="0"/>
                    </a:ext>
                  </a:extLst>
                </a:blip>
                <a:stretch>
                  <a:fillRect/>
                </a:stretch>
              </p:blipFill>
              <p:spPr>
                <a:xfrm>
                  <a:off x="2980156" y="4722434"/>
                  <a:ext cx="1080000" cy="1080000"/>
                </a:xfrm>
                <a:prstGeom prst="rect">
                  <a:avLst/>
                </a:prstGeom>
              </p:spPr>
            </p:pic>
            <p:pic>
              <p:nvPicPr>
                <p:cNvPr id="105" name="图片 104">
                  <a:extLst>
                    <a:ext uri="{FF2B5EF4-FFF2-40B4-BE49-F238E27FC236}">
                      <a16:creationId xmlns:a16="http://schemas.microsoft.com/office/drawing/2014/main" id="{2252558A-BA8A-9723-5AF4-1F70E7C5C24F}"/>
                    </a:ext>
                  </a:extLst>
                </p:cNvPr>
                <p:cNvPicPr>
                  <a:picLocks/>
                </p:cNvPicPr>
                <p:nvPr/>
              </p:nvPicPr>
              <p:blipFill>
                <a:blip r:embed="rId51">
                  <a:extLst>
                    <a:ext uri="{28A0092B-C50C-407E-A947-70E740481C1C}">
                      <a14:useLocalDpi xmlns:a14="http://schemas.microsoft.com/office/drawing/2010/main" val="0"/>
                    </a:ext>
                  </a:extLst>
                </a:blip>
                <a:stretch>
                  <a:fillRect/>
                </a:stretch>
              </p:blipFill>
              <p:spPr>
                <a:xfrm>
                  <a:off x="1667885" y="4722434"/>
                  <a:ext cx="1080000" cy="1080000"/>
                </a:xfrm>
                <a:prstGeom prst="rect">
                  <a:avLst/>
                </a:prstGeom>
              </p:spPr>
            </p:pic>
            <p:pic>
              <p:nvPicPr>
                <p:cNvPr id="106" name="图片 105">
                  <a:extLst>
                    <a:ext uri="{FF2B5EF4-FFF2-40B4-BE49-F238E27FC236}">
                      <a16:creationId xmlns:a16="http://schemas.microsoft.com/office/drawing/2014/main" id="{30B78864-35A2-DAF1-11F8-56F466DE6586}"/>
                    </a:ext>
                  </a:extLst>
                </p:cNvPr>
                <p:cNvPicPr>
                  <a:picLocks/>
                </p:cNvPicPr>
                <p:nvPr/>
              </p:nvPicPr>
              <p:blipFill>
                <a:blip r:embed="rId52">
                  <a:extLst>
                    <a:ext uri="{28A0092B-C50C-407E-A947-70E740481C1C}">
                      <a14:useLocalDpi xmlns:a14="http://schemas.microsoft.com/office/drawing/2010/main" val="0"/>
                    </a:ext>
                  </a:extLst>
                </a:blip>
                <a:stretch>
                  <a:fillRect/>
                </a:stretch>
              </p:blipFill>
              <p:spPr>
                <a:xfrm>
                  <a:off x="5604698" y="4722434"/>
                  <a:ext cx="1080000" cy="1080000"/>
                </a:xfrm>
                <a:prstGeom prst="rect">
                  <a:avLst/>
                </a:prstGeom>
              </p:spPr>
            </p:pic>
          </p:grpSp>
          <p:pic>
            <p:nvPicPr>
              <p:cNvPr id="97" name="图片 96" descr="灰色的小鸟&#10;&#10;描述已自动生成">
                <a:extLst>
                  <a:ext uri="{FF2B5EF4-FFF2-40B4-BE49-F238E27FC236}">
                    <a16:creationId xmlns:a16="http://schemas.microsoft.com/office/drawing/2014/main" id="{E7DABC6F-20D2-B692-3344-9A0D6F6C4999}"/>
                  </a:ext>
                </a:extLst>
              </p:cNvPr>
              <p:cNvPicPr>
                <a:picLocks/>
              </p:cNvPicPr>
              <p:nvPr/>
            </p:nvPicPr>
            <p:blipFill>
              <a:blip r:embed="rId53">
                <a:extLst>
                  <a:ext uri="{28A0092B-C50C-407E-A947-70E740481C1C}">
                    <a14:useLocalDpi xmlns:a14="http://schemas.microsoft.com/office/drawing/2010/main" val="0"/>
                  </a:ext>
                </a:extLst>
              </a:blip>
              <a:stretch>
                <a:fillRect/>
              </a:stretch>
            </p:blipFill>
            <p:spPr>
              <a:xfrm>
                <a:off x="6919833" y="3109656"/>
                <a:ext cx="1080000" cy="1080000"/>
              </a:xfrm>
              <a:prstGeom prst="rect">
                <a:avLst/>
              </a:prstGeom>
            </p:spPr>
          </p:pic>
          <p:pic>
            <p:nvPicPr>
              <p:cNvPr id="98" name="图片 97" descr="图片包含 动物, 户外, 岩石, 草&#10;&#10;描述已自动生成">
                <a:extLst>
                  <a:ext uri="{FF2B5EF4-FFF2-40B4-BE49-F238E27FC236}">
                    <a16:creationId xmlns:a16="http://schemas.microsoft.com/office/drawing/2014/main" id="{0D2E0B08-4784-9532-CCFD-732772F90886}"/>
                  </a:ext>
                </a:extLst>
              </p:cNvPr>
              <p:cNvPicPr>
                <a:picLocks/>
              </p:cNvPicPr>
              <p:nvPr/>
            </p:nvPicPr>
            <p:blipFill>
              <a:blip r:embed="rId54">
                <a:extLst>
                  <a:ext uri="{28A0092B-C50C-407E-A947-70E740481C1C}">
                    <a14:useLocalDpi xmlns:a14="http://schemas.microsoft.com/office/drawing/2010/main" val="0"/>
                  </a:ext>
                </a:extLst>
              </a:blip>
              <a:stretch>
                <a:fillRect/>
              </a:stretch>
            </p:blipFill>
            <p:spPr>
              <a:xfrm>
                <a:off x="10853782" y="3109656"/>
                <a:ext cx="1080000" cy="1080000"/>
              </a:xfrm>
              <a:prstGeom prst="rect">
                <a:avLst/>
              </a:prstGeom>
            </p:spPr>
          </p:pic>
          <p:pic>
            <p:nvPicPr>
              <p:cNvPr id="99" name="图片 98" descr="地上的螃蟹&#10;&#10;低可信度描述已自动生成">
                <a:extLst>
                  <a:ext uri="{FF2B5EF4-FFF2-40B4-BE49-F238E27FC236}">
                    <a16:creationId xmlns:a16="http://schemas.microsoft.com/office/drawing/2014/main" id="{F872FB42-0FA0-FABB-5670-8B13D7DE34B9}"/>
                  </a:ext>
                </a:extLst>
              </p:cNvPr>
              <p:cNvPicPr>
                <a:picLocks/>
              </p:cNvPicPr>
              <p:nvPr/>
            </p:nvPicPr>
            <p:blipFill>
              <a:blip r:embed="rId55">
                <a:extLst>
                  <a:ext uri="{28A0092B-C50C-407E-A947-70E740481C1C}">
                    <a14:useLocalDpi xmlns:a14="http://schemas.microsoft.com/office/drawing/2010/main" val="0"/>
                  </a:ext>
                </a:extLst>
              </a:blip>
              <a:stretch>
                <a:fillRect/>
              </a:stretch>
            </p:blipFill>
            <p:spPr>
              <a:xfrm>
                <a:off x="9541511" y="3109656"/>
                <a:ext cx="1080000" cy="1080000"/>
              </a:xfrm>
              <a:prstGeom prst="rect">
                <a:avLst/>
              </a:prstGeom>
            </p:spPr>
          </p:pic>
          <p:pic>
            <p:nvPicPr>
              <p:cNvPr id="100" name="图片 99" descr="棕色的小狗&#10;&#10;描述已自动生成">
                <a:extLst>
                  <a:ext uri="{FF2B5EF4-FFF2-40B4-BE49-F238E27FC236}">
                    <a16:creationId xmlns:a16="http://schemas.microsoft.com/office/drawing/2014/main" id="{11A6A499-C2C3-9DDB-3E2B-ADBFF439C9EF}"/>
                  </a:ext>
                </a:extLst>
              </p:cNvPr>
              <p:cNvPicPr>
                <a:picLocks/>
              </p:cNvPicPr>
              <p:nvPr/>
            </p:nvPicPr>
            <p:blipFill>
              <a:blip r:embed="rId56">
                <a:extLst>
                  <a:ext uri="{28A0092B-C50C-407E-A947-70E740481C1C}">
                    <a14:useLocalDpi xmlns:a14="http://schemas.microsoft.com/office/drawing/2010/main" val="0"/>
                  </a:ext>
                </a:extLst>
              </a:blip>
              <a:stretch>
                <a:fillRect/>
              </a:stretch>
            </p:blipFill>
            <p:spPr>
              <a:xfrm>
                <a:off x="8229240" y="3109656"/>
                <a:ext cx="1080000" cy="1080000"/>
              </a:xfrm>
              <a:prstGeom prst="rect">
                <a:avLst/>
              </a:prstGeom>
            </p:spPr>
          </p:pic>
          <p:pic>
            <p:nvPicPr>
              <p:cNvPr id="101" name="图片 100" descr="雪地上的北极熊&#10;&#10;描述已自动生成">
                <a:extLst>
                  <a:ext uri="{FF2B5EF4-FFF2-40B4-BE49-F238E27FC236}">
                    <a16:creationId xmlns:a16="http://schemas.microsoft.com/office/drawing/2014/main" id="{95B35C1E-B752-DB91-B1D4-A990995644A6}"/>
                  </a:ext>
                </a:extLst>
              </p:cNvPr>
              <p:cNvPicPr>
                <a:picLocks/>
              </p:cNvPicPr>
              <p:nvPr/>
            </p:nvPicPr>
            <p:blipFill>
              <a:blip r:embed="rId57">
                <a:extLst>
                  <a:ext uri="{28A0092B-C50C-407E-A947-70E740481C1C}">
                    <a14:useLocalDpi xmlns:a14="http://schemas.microsoft.com/office/drawing/2010/main" val="0"/>
                  </a:ext>
                </a:extLst>
              </a:blip>
              <a:stretch>
                <a:fillRect/>
              </a:stretch>
            </p:blipFill>
            <p:spPr>
              <a:xfrm>
                <a:off x="12166053" y="3109656"/>
                <a:ext cx="1080000" cy="1080000"/>
              </a:xfrm>
              <a:prstGeom prst="rect">
                <a:avLst/>
              </a:prstGeom>
            </p:spPr>
          </p:pic>
        </p:grpSp>
        <p:pic>
          <p:nvPicPr>
            <p:cNvPr id="107" name="图片 106">
              <a:extLst>
                <a:ext uri="{FF2B5EF4-FFF2-40B4-BE49-F238E27FC236}">
                  <a16:creationId xmlns:a16="http://schemas.microsoft.com/office/drawing/2014/main" id="{3EFCABEB-3BCA-9DBC-438D-333273DFE18F}"/>
                </a:ext>
              </a:extLst>
            </p:cNvPr>
            <p:cNvPicPr>
              <a:picLocks noChangeAspect="1"/>
            </p:cNvPicPr>
            <p:nvPr/>
          </p:nvPicPr>
          <p:blipFill>
            <a:blip r:embed="rId58"/>
            <a:stretch>
              <a:fillRect/>
            </a:stretch>
          </p:blipFill>
          <p:spPr>
            <a:xfrm>
              <a:off x="7260484" y="4709508"/>
              <a:ext cx="4536000" cy="662906"/>
            </a:xfrm>
            <a:prstGeom prst="rect">
              <a:avLst/>
            </a:prstGeom>
          </p:spPr>
        </p:pic>
        <p:pic>
          <p:nvPicPr>
            <p:cNvPr id="108" name="图片 107">
              <a:extLst>
                <a:ext uri="{FF2B5EF4-FFF2-40B4-BE49-F238E27FC236}">
                  <a16:creationId xmlns:a16="http://schemas.microsoft.com/office/drawing/2014/main" id="{59B1B4D7-3C35-54C7-8299-25487D860511}"/>
                </a:ext>
              </a:extLst>
            </p:cNvPr>
            <p:cNvPicPr>
              <a:picLocks noChangeAspect="1"/>
            </p:cNvPicPr>
            <p:nvPr/>
          </p:nvPicPr>
          <p:blipFill>
            <a:blip r:embed="rId59"/>
            <a:stretch>
              <a:fillRect/>
            </a:stretch>
          </p:blipFill>
          <p:spPr>
            <a:xfrm>
              <a:off x="7260484" y="5533715"/>
              <a:ext cx="4536000" cy="653547"/>
            </a:xfrm>
            <a:prstGeom prst="rect">
              <a:avLst/>
            </a:prstGeom>
          </p:spPr>
        </p:pic>
        <p:sp>
          <p:nvSpPr>
            <p:cNvPr id="109" name="文本框 108">
              <a:extLst>
                <a:ext uri="{FF2B5EF4-FFF2-40B4-BE49-F238E27FC236}">
                  <a16:creationId xmlns:a16="http://schemas.microsoft.com/office/drawing/2014/main" id="{BC021103-9754-A6D2-E92C-71D7B0764AD5}"/>
                </a:ext>
              </a:extLst>
            </p:cNvPr>
            <p:cNvSpPr txBox="1"/>
            <p:nvPr/>
          </p:nvSpPr>
          <p:spPr>
            <a:xfrm>
              <a:off x="6459084" y="404612"/>
              <a:ext cx="813043"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Cifar10</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110" name="文本框 109">
              <a:extLst>
                <a:ext uri="{FF2B5EF4-FFF2-40B4-BE49-F238E27FC236}">
                  <a16:creationId xmlns:a16="http://schemas.microsoft.com/office/drawing/2014/main" id="{B09A4C8E-C0BD-E082-05E0-055843379414}"/>
                </a:ext>
              </a:extLst>
            </p:cNvPr>
            <p:cNvSpPr txBox="1"/>
            <p:nvPr/>
          </p:nvSpPr>
          <p:spPr>
            <a:xfrm>
              <a:off x="6356492" y="943531"/>
              <a:ext cx="915635"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Cifar100</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111" name="文本框 110">
              <a:extLst>
                <a:ext uri="{FF2B5EF4-FFF2-40B4-BE49-F238E27FC236}">
                  <a16:creationId xmlns:a16="http://schemas.microsoft.com/office/drawing/2014/main" id="{CC27D9CA-AFDD-700E-9EB0-A8A06A0793E7}"/>
                </a:ext>
              </a:extLst>
            </p:cNvPr>
            <p:cNvSpPr txBox="1"/>
            <p:nvPr/>
          </p:nvSpPr>
          <p:spPr>
            <a:xfrm>
              <a:off x="6531219" y="1482450"/>
              <a:ext cx="740908"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SVHN</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112" name="文本框 111">
              <a:extLst>
                <a:ext uri="{FF2B5EF4-FFF2-40B4-BE49-F238E27FC236}">
                  <a16:creationId xmlns:a16="http://schemas.microsoft.com/office/drawing/2014/main" id="{5094BA45-327A-7BDA-6818-73BB5B80AC12}"/>
                </a:ext>
              </a:extLst>
            </p:cNvPr>
            <p:cNvSpPr txBox="1"/>
            <p:nvPr/>
          </p:nvSpPr>
          <p:spPr>
            <a:xfrm>
              <a:off x="6449466" y="2021369"/>
              <a:ext cx="822661"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MNIST</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113" name="文本框 112">
              <a:extLst>
                <a:ext uri="{FF2B5EF4-FFF2-40B4-BE49-F238E27FC236}">
                  <a16:creationId xmlns:a16="http://schemas.microsoft.com/office/drawing/2014/main" id="{D629B98B-83AF-E098-BD70-DA74F9F98449}"/>
                </a:ext>
              </a:extLst>
            </p:cNvPr>
            <p:cNvSpPr txBox="1"/>
            <p:nvPr/>
          </p:nvSpPr>
          <p:spPr>
            <a:xfrm>
              <a:off x="6121235" y="2560288"/>
              <a:ext cx="1150892"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ImageWoof</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114" name="文本框 113">
              <a:extLst>
                <a:ext uri="{FF2B5EF4-FFF2-40B4-BE49-F238E27FC236}">
                  <a16:creationId xmlns:a16="http://schemas.microsoft.com/office/drawing/2014/main" id="{C4207D4E-B493-0235-CAFB-117781C916D7}"/>
                </a:ext>
              </a:extLst>
            </p:cNvPr>
            <p:cNvSpPr txBox="1"/>
            <p:nvPr/>
          </p:nvSpPr>
          <p:spPr>
            <a:xfrm>
              <a:off x="6071157" y="3099207"/>
              <a:ext cx="1200970"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ImagenetTE</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115" name="文本框 114">
              <a:extLst>
                <a:ext uri="{FF2B5EF4-FFF2-40B4-BE49-F238E27FC236}">
                  <a16:creationId xmlns:a16="http://schemas.microsoft.com/office/drawing/2014/main" id="{C751FA5D-0CE8-BEC3-C468-83EB72C2994B}"/>
                </a:ext>
              </a:extLst>
            </p:cNvPr>
            <p:cNvSpPr txBox="1"/>
            <p:nvPr/>
          </p:nvSpPr>
          <p:spPr>
            <a:xfrm>
              <a:off x="5834746" y="3638126"/>
              <a:ext cx="1437381"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Tiny-Imagenet</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116" name="文本框 115">
              <a:extLst>
                <a:ext uri="{FF2B5EF4-FFF2-40B4-BE49-F238E27FC236}">
                  <a16:creationId xmlns:a16="http://schemas.microsoft.com/office/drawing/2014/main" id="{BD6AEB14-162A-C380-B43C-6E047C05F8C1}"/>
                </a:ext>
              </a:extLst>
            </p:cNvPr>
            <p:cNvSpPr txBox="1"/>
            <p:nvPr/>
          </p:nvSpPr>
          <p:spPr>
            <a:xfrm>
              <a:off x="5814677" y="4177045"/>
              <a:ext cx="1457450"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Mini-Imagenet</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117" name="文本框 116">
              <a:extLst>
                <a:ext uri="{FF2B5EF4-FFF2-40B4-BE49-F238E27FC236}">
                  <a16:creationId xmlns:a16="http://schemas.microsoft.com/office/drawing/2014/main" id="{BDA37393-14C0-B485-6A32-026403A14C14}"/>
                </a:ext>
              </a:extLst>
            </p:cNvPr>
            <p:cNvSpPr txBox="1"/>
            <p:nvPr/>
          </p:nvSpPr>
          <p:spPr>
            <a:xfrm>
              <a:off x="6552058" y="4877568"/>
              <a:ext cx="720069"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IMDB</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118" name="文本框 117">
              <a:extLst>
                <a:ext uri="{FF2B5EF4-FFF2-40B4-BE49-F238E27FC236}">
                  <a16:creationId xmlns:a16="http://schemas.microsoft.com/office/drawing/2014/main" id="{6D4D50B7-3C9E-8DA1-F3C1-58BA69F7A05F}"/>
                </a:ext>
              </a:extLst>
            </p:cNvPr>
            <p:cNvSpPr txBox="1"/>
            <p:nvPr/>
          </p:nvSpPr>
          <p:spPr>
            <a:xfrm>
              <a:off x="6632208" y="5691211"/>
              <a:ext cx="639919"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SST2</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grpSp>
      <p:sp>
        <p:nvSpPr>
          <p:cNvPr id="120" name="文本框 119">
            <a:extLst>
              <a:ext uri="{FF2B5EF4-FFF2-40B4-BE49-F238E27FC236}">
                <a16:creationId xmlns:a16="http://schemas.microsoft.com/office/drawing/2014/main" id="{AA163F0A-443B-22F2-17D8-B302A669F057}"/>
              </a:ext>
            </a:extLst>
          </p:cNvPr>
          <p:cNvSpPr txBox="1"/>
          <p:nvPr/>
        </p:nvSpPr>
        <p:spPr>
          <a:xfrm>
            <a:off x="9069033" y="124557"/>
            <a:ext cx="889987" cy="430887"/>
          </a:xfrm>
          <a:prstGeom prst="rect">
            <a:avLst/>
          </a:prstGeom>
          <a:noFill/>
        </p:spPr>
        <p:txBody>
          <a:bodyPr wrap="none" rtlCol="0">
            <a:spAutoFit/>
          </a:bodyPr>
          <a:lstStyle/>
          <a:p>
            <a:r>
              <a:rPr lang="zh-CN" altLang="en-US" sz="2200">
                <a:solidFill>
                  <a:schemeClr val="accent1">
                    <a:lumMod val="50000"/>
                  </a:schemeClr>
                </a:solidFill>
                <a:latin typeface="宋体" panose="02010600030101010101" pitchFamily="2" charset="-122"/>
                <a:ea typeface="宋体" panose="02010600030101010101" pitchFamily="2" charset="-122"/>
              </a:rPr>
              <a:t>任 务</a:t>
            </a:r>
          </a:p>
        </p:txBody>
      </p:sp>
      <p:pic>
        <p:nvPicPr>
          <p:cNvPr id="121" name="图片 120">
            <a:extLst>
              <a:ext uri="{FF2B5EF4-FFF2-40B4-BE49-F238E27FC236}">
                <a16:creationId xmlns:a16="http://schemas.microsoft.com/office/drawing/2014/main" id="{83F46890-0925-E6B6-D8E7-3B06EFF6AC66}"/>
              </a:ext>
            </a:extLst>
          </p:cNvPr>
          <p:cNvPicPr>
            <a:picLocks noChangeAspect="1"/>
          </p:cNvPicPr>
          <p:nvPr/>
        </p:nvPicPr>
        <p:blipFill>
          <a:blip r:embed="rId60"/>
          <a:stretch>
            <a:fillRect/>
          </a:stretch>
        </p:blipFill>
        <p:spPr>
          <a:xfrm>
            <a:off x="3951842" y="922370"/>
            <a:ext cx="1368000" cy="273600"/>
          </a:xfrm>
          <a:prstGeom prst="rect">
            <a:avLst/>
          </a:prstGeom>
        </p:spPr>
      </p:pic>
      <p:pic>
        <p:nvPicPr>
          <p:cNvPr id="122" name="图片 121">
            <a:extLst>
              <a:ext uri="{FF2B5EF4-FFF2-40B4-BE49-F238E27FC236}">
                <a16:creationId xmlns:a16="http://schemas.microsoft.com/office/drawing/2014/main" id="{88DB6CE1-8622-4FFB-8DE4-43FBE31E1327}"/>
              </a:ext>
            </a:extLst>
          </p:cNvPr>
          <p:cNvPicPr>
            <a:picLocks noChangeAspect="1"/>
          </p:cNvPicPr>
          <p:nvPr/>
        </p:nvPicPr>
        <p:blipFill rotWithShape="1">
          <a:blip r:embed="rId61"/>
          <a:srcRect t="1" r="23844" b="-23432"/>
          <a:stretch/>
        </p:blipFill>
        <p:spPr>
          <a:xfrm>
            <a:off x="2137491" y="827493"/>
            <a:ext cx="1656000" cy="301848"/>
          </a:xfrm>
          <a:prstGeom prst="rect">
            <a:avLst/>
          </a:prstGeom>
        </p:spPr>
      </p:pic>
      <p:pic>
        <p:nvPicPr>
          <p:cNvPr id="124" name="图片 123">
            <a:extLst>
              <a:ext uri="{FF2B5EF4-FFF2-40B4-BE49-F238E27FC236}">
                <a16:creationId xmlns:a16="http://schemas.microsoft.com/office/drawing/2014/main" id="{7CFDE2BE-1C5D-6D9F-8D7E-83E70E6FAF35}"/>
              </a:ext>
            </a:extLst>
          </p:cNvPr>
          <p:cNvPicPr>
            <a:picLocks noChangeAspect="1"/>
          </p:cNvPicPr>
          <p:nvPr/>
        </p:nvPicPr>
        <p:blipFill>
          <a:blip r:embed="rId62"/>
          <a:stretch>
            <a:fillRect/>
          </a:stretch>
        </p:blipFill>
        <p:spPr>
          <a:xfrm>
            <a:off x="1845473" y="1320898"/>
            <a:ext cx="1044000" cy="277897"/>
          </a:xfrm>
          <a:prstGeom prst="rect">
            <a:avLst/>
          </a:prstGeom>
        </p:spPr>
      </p:pic>
      <p:pic>
        <p:nvPicPr>
          <p:cNvPr id="125" name="图片 124">
            <a:extLst>
              <a:ext uri="{FF2B5EF4-FFF2-40B4-BE49-F238E27FC236}">
                <a16:creationId xmlns:a16="http://schemas.microsoft.com/office/drawing/2014/main" id="{81006CF3-A1FC-BFEE-9153-09C9523C7F75}"/>
              </a:ext>
            </a:extLst>
          </p:cNvPr>
          <p:cNvPicPr>
            <a:picLocks noChangeAspect="1"/>
          </p:cNvPicPr>
          <p:nvPr/>
        </p:nvPicPr>
        <p:blipFill>
          <a:blip r:embed="rId63"/>
          <a:stretch>
            <a:fillRect/>
          </a:stretch>
        </p:blipFill>
        <p:spPr>
          <a:xfrm>
            <a:off x="4548762" y="1343385"/>
            <a:ext cx="1044000" cy="322310"/>
          </a:xfrm>
          <a:prstGeom prst="rect">
            <a:avLst/>
          </a:prstGeom>
        </p:spPr>
      </p:pic>
      <p:pic>
        <p:nvPicPr>
          <p:cNvPr id="126" name="图片 125">
            <a:extLst>
              <a:ext uri="{FF2B5EF4-FFF2-40B4-BE49-F238E27FC236}">
                <a16:creationId xmlns:a16="http://schemas.microsoft.com/office/drawing/2014/main" id="{9F956ED9-7A99-CAD1-AFCC-CF086468D4EC}"/>
              </a:ext>
            </a:extLst>
          </p:cNvPr>
          <p:cNvPicPr>
            <a:picLocks noChangeAspect="1"/>
          </p:cNvPicPr>
          <p:nvPr/>
        </p:nvPicPr>
        <p:blipFill>
          <a:blip r:embed="rId64"/>
          <a:stretch>
            <a:fillRect/>
          </a:stretch>
        </p:blipFill>
        <p:spPr>
          <a:xfrm>
            <a:off x="3232922" y="1329741"/>
            <a:ext cx="684000" cy="330725"/>
          </a:xfrm>
          <a:prstGeom prst="rect">
            <a:avLst/>
          </a:prstGeom>
        </p:spPr>
      </p:pic>
      <p:sp>
        <p:nvSpPr>
          <p:cNvPr id="127" name="文本框 126">
            <a:extLst>
              <a:ext uri="{FF2B5EF4-FFF2-40B4-BE49-F238E27FC236}">
                <a16:creationId xmlns:a16="http://schemas.microsoft.com/office/drawing/2014/main" id="{286DD98E-50B4-8851-EE65-EF8146DBC727}"/>
              </a:ext>
            </a:extLst>
          </p:cNvPr>
          <p:cNvSpPr txBox="1"/>
          <p:nvPr/>
        </p:nvSpPr>
        <p:spPr>
          <a:xfrm>
            <a:off x="643946" y="1032282"/>
            <a:ext cx="889987" cy="430887"/>
          </a:xfrm>
          <a:prstGeom prst="rect">
            <a:avLst/>
          </a:prstGeom>
          <a:noFill/>
        </p:spPr>
        <p:txBody>
          <a:bodyPr wrap="none" rtlCol="0">
            <a:spAutoFit/>
          </a:bodyPr>
          <a:lstStyle/>
          <a:p>
            <a:r>
              <a:rPr lang="zh-CN" altLang="en-US" sz="2200">
                <a:solidFill>
                  <a:schemeClr val="accent1">
                    <a:lumMod val="50000"/>
                  </a:schemeClr>
                </a:solidFill>
                <a:latin typeface="宋体" panose="02010600030101010101" pitchFamily="2" charset="-122"/>
                <a:ea typeface="宋体" panose="02010600030101010101" pitchFamily="2" charset="-122"/>
              </a:rPr>
              <a:t>模 型</a:t>
            </a:r>
          </a:p>
        </p:txBody>
      </p:sp>
      <p:sp>
        <p:nvSpPr>
          <p:cNvPr id="128" name="矩形: 圆角 127">
            <a:extLst>
              <a:ext uri="{FF2B5EF4-FFF2-40B4-BE49-F238E27FC236}">
                <a16:creationId xmlns:a16="http://schemas.microsoft.com/office/drawing/2014/main" id="{3D49FB8C-F77F-2793-4711-BCFF56795C9D}"/>
              </a:ext>
            </a:extLst>
          </p:cNvPr>
          <p:cNvSpPr/>
          <p:nvPr/>
        </p:nvSpPr>
        <p:spPr>
          <a:xfrm>
            <a:off x="499527" y="739902"/>
            <a:ext cx="5316780" cy="1044000"/>
          </a:xfrm>
          <a:prstGeom prst="roundRect">
            <a:avLst/>
          </a:prstGeom>
          <a:noFill/>
          <a:ln w="19050">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825C464-A2DF-DD83-1C90-FA0A011577EF}"/>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18/30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49151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4DCCF-7184-9945-9210-3A425E6A0009}"/>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3F029F5B-5067-04F0-6459-B17F1C7B7874}"/>
              </a:ext>
            </a:extLst>
          </p:cNvPr>
          <p:cNvGrpSpPr/>
          <p:nvPr/>
        </p:nvGrpSpPr>
        <p:grpSpPr>
          <a:xfrm>
            <a:off x="9587262" y="6427946"/>
            <a:ext cx="2615698" cy="366162"/>
            <a:chOff x="9587262" y="6427946"/>
            <a:chExt cx="2615698" cy="366162"/>
          </a:xfrm>
        </p:grpSpPr>
        <p:sp>
          <p:nvSpPr>
            <p:cNvPr id="16" name="幻灯片编号占位符 5">
              <a:extLst>
                <a:ext uri="{FF2B5EF4-FFF2-40B4-BE49-F238E27FC236}">
                  <a16:creationId xmlns:a16="http://schemas.microsoft.com/office/drawing/2014/main" id="{691552BF-7214-C4C6-0C57-F8BD345BAF29}"/>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21" name="图片 20" descr="蓝色.jpg">
              <a:extLst>
                <a:ext uri="{FF2B5EF4-FFF2-40B4-BE49-F238E27FC236}">
                  <a16:creationId xmlns:a16="http://schemas.microsoft.com/office/drawing/2014/main" id="{D23E32E1-1723-1924-9B17-1790AB8F8A3B}"/>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2" name="Freeform 18">
            <a:extLst>
              <a:ext uri="{FF2B5EF4-FFF2-40B4-BE49-F238E27FC236}">
                <a16:creationId xmlns:a16="http://schemas.microsoft.com/office/drawing/2014/main" id="{D1D2927E-18AC-DF49-4E8B-75AB9602C566}"/>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91D4662-1916-BD49-3C3B-F5E7FF3391F8}"/>
              </a:ext>
            </a:extLst>
          </p:cNvPr>
          <p:cNvSpPr txBox="1"/>
          <p:nvPr/>
        </p:nvSpPr>
        <p:spPr>
          <a:xfrm>
            <a:off x="543001" y="166281"/>
            <a:ext cx="779137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任务自适应效果</a:t>
            </a:r>
            <a:r>
              <a:rPr kumimoji="1" lang="en-US" altLang="zh-CN" sz="2400" spc="300">
                <a:solidFill>
                  <a:srgbClr val="025A92"/>
                </a:solidFill>
                <a:latin typeface="微软雅黑" panose="020B0503020204020204" charset="-122"/>
                <a:ea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rPr>
              <a:t>卷积神经网络</a:t>
            </a:r>
            <a:endParaRPr kumimoji="1" lang="zh-CN" altLang="en-US" sz="2400" spc="300" dirty="0">
              <a:solidFill>
                <a:srgbClr val="025A92"/>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224BC2BC-3C92-522D-9C7D-F96460FBB1EA}"/>
              </a:ext>
            </a:extLst>
          </p:cNvPr>
          <p:cNvPicPr>
            <a:picLocks noChangeAspect="1"/>
          </p:cNvPicPr>
          <p:nvPr/>
        </p:nvPicPr>
        <p:blipFill rotWithShape="1">
          <a:blip r:embed="rId5">
            <a:extLst>
              <a:ext uri="{28A0092B-C50C-407E-A947-70E740481C1C}">
                <a14:useLocalDpi xmlns:a14="http://schemas.microsoft.com/office/drawing/2010/main" val="0"/>
              </a:ext>
            </a:extLst>
          </a:blip>
          <a:srcRect l="6481" t="9155" b="10313"/>
          <a:stretch/>
        </p:blipFill>
        <p:spPr>
          <a:xfrm>
            <a:off x="470790" y="790985"/>
            <a:ext cx="3553424" cy="1836000"/>
          </a:xfrm>
          <a:prstGeom prst="rect">
            <a:avLst/>
          </a:prstGeom>
        </p:spPr>
      </p:pic>
      <p:pic>
        <p:nvPicPr>
          <p:cNvPr id="5" name="图片 4">
            <a:extLst>
              <a:ext uri="{FF2B5EF4-FFF2-40B4-BE49-F238E27FC236}">
                <a16:creationId xmlns:a16="http://schemas.microsoft.com/office/drawing/2014/main" id="{503C1EC8-11D4-0FE0-802B-931F997E0EE1}"/>
              </a:ext>
            </a:extLst>
          </p:cNvPr>
          <p:cNvPicPr>
            <a:picLocks noChangeAspect="1"/>
          </p:cNvPicPr>
          <p:nvPr/>
        </p:nvPicPr>
        <p:blipFill rotWithShape="1">
          <a:blip r:embed="rId6">
            <a:extLst>
              <a:ext uri="{28A0092B-C50C-407E-A947-70E740481C1C}">
                <a14:useLocalDpi xmlns:a14="http://schemas.microsoft.com/office/drawing/2010/main" val="0"/>
              </a:ext>
            </a:extLst>
          </a:blip>
          <a:srcRect l="6481" t="9155" b="10313"/>
          <a:stretch/>
        </p:blipFill>
        <p:spPr>
          <a:xfrm>
            <a:off x="4408672" y="790985"/>
            <a:ext cx="3553425" cy="1836000"/>
          </a:xfrm>
          <a:prstGeom prst="rect">
            <a:avLst/>
          </a:prstGeom>
        </p:spPr>
      </p:pic>
      <p:pic>
        <p:nvPicPr>
          <p:cNvPr id="7" name="图片 6">
            <a:extLst>
              <a:ext uri="{FF2B5EF4-FFF2-40B4-BE49-F238E27FC236}">
                <a16:creationId xmlns:a16="http://schemas.microsoft.com/office/drawing/2014/main" id="{B2C1045A-8AB8-5EBC-8296-D80600DA4E09}"/>
              </a:ext>
            </a:extLst>
          </p:cNvPr>
          <p:cNvPicPr>
            <a:picLocks noChangeAspect="1"/>
          </p:cNvPicPr>
          <p:nvPr/>
        </p:nvPicPr>
        <p:blipFill rotWithShape="1">
          <a:blip r:embed="rId7">
            <a:extLst>
              <a:ext uri="{28A0092B-C50C-407E-A947-70E740481C1C}">
                <a14:useLocalDpi xmlns:a14="http://schemas.microsoft.com/office/drawing/2010/main" val="0"/>
              </a:ext>
            </a:extLst>
          </a:blip>
          <a:srcRect l="2969" t="11487" b="10051"/>
          <a:stretch/>
        </p:blipFill>
        <p:spPr>
          <a:xfrm>
            <a:off x="262955" y="4937513"/>
            <a:ext cx="3784191" cy="1836001"/>
          </a:xfrm>
          <a:prstGeom prst="rect">
            <a:avLst/>
          </a:prstGeom>
        </p:spPr>
      </p:pic>
      <p:pic>
        <p:nvPicPr>
          <p:cNvPr id="9" name="图片 8">
            <a:extLst>
              <a:ext uri="{FF2B5EF4-FFF2-40B4-BE49-F238E27FC236}">
                <a16:creationId xmlns:a16="http://schemas.microsoft.com/office/drawing/2014/main" id="{38F3F582-E042-5B4B-3CAC-C48F28F3FC76}"/>
              </a:ext>
            </a:extLst>
          </p:cNvPr>
          <p:cNvPicPr>
            <a:picLocks noChangeAspect="1"/>
          </p:cNvPicPr>
          <p:nvPr/>
        </p:nvPicPr>
        <p:blipFill rotWithShape="1">
          <a:blip r:embed="rId8">
            <a:extLst>
              <a:ext uri="{28A0092B-C50C-407E-A947-70E740481C1C}">
                <a14:useLocalDpi xmlns:a14="http://schemas.microsoft.com/office/drawing/2010/main" val="0"/>
              </a:ext>
            </a:extLst>
          </a:blip>
          <a:srcRect l="6481" t="9154" b="12385"/>
          <a:stretch/>
        </p:blipFill>
        <p:spPr>
          <a:xfrm>
            <a:off x="403111" y="2816624"/>
            <a:ext cx="3647211" cy="1836001"/>
          </a:xfrm>
          <a:prstGeom prst="rect">
            <a:avLst/>
          </a:prstGeom>
        </p:spPr>
      </p:pic>
      <p:pic>
        <p:nvPicPr>
          <p:cNvPr id="11" name="图片 10">
            <a:extLst>
              <a:ext uri="{FF2B5EF4-FFF2-40B4-BE49-F238E27FC236}">
                <a16:creationId xmlns:a16="http://schemas.microsoft.com/office/drawing/2014/main" id="{D4CC4C3F-333F-6AF0-58D8-077C6D245A5C}"/>
              </a:ext>
            </a:extLst>
          </p:cNvPr>
          <p:cNvPicPr>
            <a:picLocks noChangeAspect="1"/>
          </p:cNvPicPr>
          <p:nvPr/>
        </p:nvPicPr>
        <p:blipFill rotWithShape="1">
          <a:blip r:embed="rId9">
            <a:extLst>
              <a:ext uri="{28A0092B-C50C-407E-A947-70E740481C1C}">
                <a14:useLocalDpi xmlns:a14="http://schemas.microsoft.com/office/drawing/2010/main" val="0"/>
              </a:ext>
            </a:extLst>
          </a:blip>
          <a:srcRect l="6481" t="9155" b="10313"/>
          <a:stretch/>
        </p:blipFill>
        <p:spPr>
          <a:xfrm>
            <a:off x="8346556" y="790985"/>
            <a:ext cx="3553426" cy="1836000"/>
          </a:xfrm>
          <a:prstGeom prst="rect">
            <a:avLst/>
          </a:prstGeom>
        </p:spPr>
      </p:pic>
      <p:pic>
        <p:nvPicPr>
          <p:cNvPr id="13" name="图片 12">
            <a:extLst>
              <a:ext uri="{FF2B5EF4-FFF2-40B4-BE49-F238E27FC236}">
                <a16:creationId xmlns:a16="http://schemas.microsoft.com/office/drawing/2014/main" id="{52AE7196-9916-1171-C8B0-B6FBBE48051E}"/>
              </a:ext>
            </a:extLst>
          </p:cNvPr>
          <p:cNvPicPr>
            <a:picLocks noChangeAspect="1"/>
          </p:cNvPicPr>
          <p:nvPr/>
        </p:nvPicPr>
        <p:blipFill rotWithShape="1">
          <a:blip r:embed="rId10">
            <a:extLst>
              <a:ext uri="{28A0092B-C50C-407E-A947-70E740481C1C}">
                <a14:useLocalDpi xmlns:a14="http://schemas.microsoft.com/office/drawing/2010/main" val="0"/>
              </a:ext>
            </a:extLst>
          </a:blip>
          <a:srcRect l="6481" t="10513" b="11026"/>
          <a:stretch/>
        </p:blipFill>
        <p:spPr>
          <a:xfrm>
            <a:off x="8262100" y="2845543"/>
            <a:ext cx="3647213" cy="1836000"/>
          </a:xfrm>
          <a:prstGeom prst="rect">
            <a:avLst/>
          </a:prstGeom>
        </p:spPr>
      </p:pic>
      <p:pic>
        <p:nvPicPr>
          <p:cNvPr id="17" name="图片 16">
            <a:extLst>
              <a:ext uri="{FF2B5EF4-FFF2-40B4-BE49-F238E27FC236}">
                <a16:creationId xmlns:a16="http://schemas.microsoft.com/office/drawing/2014/main" id="{429C3387-E407-63B7-1CD7-E23741A8B81E}"/>
              </a:ext>
            </a:extLst>
          </p:cNvPr>
          <p:cNvPicPr>
            <a:picLocks noChangeAspect="1"/>
          </p:cNvPicPr>
          <p:nvPr/>
        </p:nvPicPr>
        <p:blipFill rotWithShape="1">
          <a:blip r:embed="rId11">
            <a:extLst>
              <a:ext uri="{28A0092B-C50C-407E-A947-70E740481C1C}">
                <a14:useLocalDpi xmlns:a14="http://schemas.microsoft.com/office/drawing/2010/main" val="0"/>
              </a:ext>
            </a:extLst>
          </a:blip>
          <a:srcRect l="6481" t="10291" b="11247"/>
          <a:stretch/>
        </p:blipFill>
        <p:spPr>
          <a:xfrm>
            <a:off x="4332472" y="4915850"/>
            <a:ext cx="3647212" cy="1836000"/>
          </a:xfrm>
          <a:prstGeom prst="rect">
            <a:avLst/>
          </a:prstGeom>
        </p:spPr>
      </p:pic>
      <p:pic>
        <p:nvPicPr>
          <p:cNvPr id="19" name="图片 18">
            <a:extLst>
              <a:ext uri="{FF2B5EF4-FFF2-40B4-BE49-F238E27FC236}">
                <a16:creationId xmlns:a16="http://schemas.microsoft.com/office/drawing/2014/main" id="{6DF44664-C554-2BD8-B3FF-D545F57369D0}"/>
              </a:ext>
            </a:extLst>
          </p:cNvPr>
          <p:cNvPicPr>
            <a:picLocks noChangeAspect="1"/>
          </p:cNvPicPr>
          <p:nvPr/>
        </p:nvPicPr>
        <p:blipFill rotWithShape="1">
          <a:blip r:embed="rId12">
            <a:extLst>
              <a:ext uri="{28A0092B-C50C-407E-A947-70E740481C1C}">
                <a14:useLocalDpi xmlns:a14="http://schemas.microsoft.com/office/drawing/2010/main" val="0"/>
              </a:ext>
            </a:extLst>
          </a:blip>
          <a:srcRect l="6481" t="10513" b="11026"/>
          <a:stretch/>
        </p:blipFill>
        <p:spPr>
          <a:xfrm>
            <a:off x="4337561" y="2848608"/>
            <a:ext cx="3647212" cy="1836000"/>
          </a:xfrm>
          <a:prstGeom prst="rect">
            <a:avLst/>
          </a:prstGeom>
        </p:spPr>
      </p:pic>
      <p:sp>
        <p:nvSpPr>
          <p:cNvPr id="20" name="文本框 19">
            <a:extLst>
              <a:ext uri="{FF2B5EF4-FFF2-40B4-BE49-F238E27FC236}">
                <a16:creationId xmlns:a16="http://schemas.microsoft.com/office/drawing/2014/main" id="{BA61D66F-CFB1-B684-C02E-3605EF85A484}"/>
              </a:ext>
            </a:extLst>
          </p:cNvPr>
          <p:cNvSpPr txBox="1"/>
          <p:nvPr/>
        </p:nvSpPr>
        <p:spPr>
          <a:xfrm>
            <a:off x="1840980" y="568205"/>
            <a:ext cx="813043"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Cifar10</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24" name="文本框 23">
            <a:extLst>
              <a:ext uri="{FF2B5EF4-FFF2-40B4-BE49-F238E27FC236}">
                <a16:creationId xmlns:a16="http://schemas.microsoft.com/office/drawing/2014/main" id="{FA1D4125-97A0-8516-2582-B52219DB4919}"/>
              </a:ext>
            </a:extLst>
          </p:cNvPr>
          <p:cNvSpPr txBox="1"/>
          <p:nvPr/>
        </p:nvSpPr>
        <p:spPr>
          <a:xfrm>
            <a:off x="5727565" y="568205"/>
            <a:ext cx="915635"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Cifar100</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25" name="文本框 24">
            <a:extLst>
              <a:ext uri="{FF2B5EF4-FFF2-40B4-BE49-F238E27FC236}">
                <a16:creationId xmlns:a16="http://schemas.microsoft.com/office/drawing/2014/main" id="{B86C6167-3DDD-90B6-1050-1674BD5C51C3}"/>
              </a:ext>
            </a:extLst>
          </p:cNvPr>
          <p:cNvSpPr txBox="1"/>
          <p:nvPr/>
        </p:nvSpPr>
        <p:spPr>
          <a:xfrm>
            <a:off x="9830449" y="568205"/>
            <a:ext cx="740908"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SVHN</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26" name="文本框 25">
            <a:extLst>
              <a:ext uri="{FF2B5EF4-FFF2-40B4-BE49-F238E27FC236}">
                <a16:creationId xmlns:a16="http://schemas.microsoft.com/office/drawing/2014/main" id="{D5778955-D9A8-1247-8FEF-9799D127E7C2}"/>
              </a:ext>
            </a:extLst>
          </p:cNvPr>
          <p:cNvSpPr txBox="1"/>
          <p:nvPr/>
        </p:nvSpPr>
        <p:spPr>
          <a:xfrm>
            <a:off x="1815385" y="2577084"/>
            <a:ext cx="822661"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MNIST</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27" name="文本框 26">
            <a:extLst>
              <a:ext uri="{FF2B5EF4-FFF2-40B4-BE49-F238E27FC236}">
                <a16:creationId xmlns:a16="http://schemas.microsoft.com/office/drawing/2014/main" id="{72E5ACDF-D9AB-0815-DC6E-4B2E94400572}"/>
              </a:ext>
            </a:extLst>
          </p:cNvPr>
          <p:cNvSpPr txBox="1"/>
          <p:nvPr/>
        </p:nvSpPr>
        <p:spPr>
          <a:xfrm>
            <a:off x="5609936" y="2577084"/>
            <a:ext cx="1150892"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ImageWoof</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28" name="文本框 27">
            <a:extLst>
              <a:ext uri="{FF2B5EF4-FFF2-40B4-BE49-F238E27FC236}">
                <a16:creationId xmlns:a16="http://schemas.microsoft.com/office/drawing/2014/main" id="{AEFE13F4-6AD6-3957-4A0D-1A0119BABAF8}"/>
              </a:ext>
            </a:extLst>
          </p:cNvPr>
          <p:cNvSpPr txBox="1"/>
          <p:nvPr/>
        </p:nvSpPr>
        <p:spPr>
          <a:xfrm>
            <a:off x="9604228" y="2577084"/>
            <a:ext cx="1200970"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ImagenetTE</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29" name="文本框 28">
            <a:extLst>
              <a:ext uri="{FF2B5EF4-FFF2-40B4-BE49-F238E27FC236}">
                <a16:creationId xmlns:a16="http://schemas.microsoft.com/office/drawing/2014/main" id="{58FCA86E-E430-F7CE-585C-A01EFB63361D}"/>
              </a:ext>
            </a:extLst>
          </p:cNvPr>
          <p:cNvSpPr txBox="1"/>
          <p:nvPr/>
        </p:nvSpPr>
        <p:spPr>
          <a:xfrm>
            <a:off x="5466691" y="4648108"/>
            <a:ext cx="1437381"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Tiny-Imagenet</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30" name="文本框 29">
            <a:extLst>
              <a:ext uri="{FF2B5EF4-FFF2-40B4-BE49-F238E27FC236}">
                <a16:creationId xmlns:a16="http://schemas.microsoft.com/office/drawing/2014/main" id="{0B8ABB85-D0C1-FA75-C310-3E700D644343}"/>
              </a:ext>
            </a:extLst>
          </p:cNvPr>
          <p:cNvSpPr txBox="1"/>
          <p:nvPr/>
        </p:nvSpPr>
        <p:spPr>
          <a:xfrm>
            <a:off x="1497990" y="4648108"/>
            <a:ext cx="1457450" cy="338554"/>
          </a:xfrm>
          <a:prstGeom prst="rect">
            <a:avLst/>
          </a:prstGeom>
          <a:noFill/>
        </p:spPr>
        <p:txBody>
          <a:bodyPr wrap="none" rtlCol="0">
            <a:spAutoFit/>
          </a:bodyPr>
          <a:lstStyle/>
          <a:p>
            <a:pPr algn="r"/>
            <a:r>
              <a:rPr lang="en-US" altLang="zh-CN" sz="1600">
                <a:solidFill>
                  <a:schemeClr val="accent1">
                    <a:lumMod val="50000"/>
                  </a:schemeClr>
                </a:solidFill>
                <a:latin typeface="times" panose="02020603050405020304" pitchFamily="18" charset="0"/>
                <a:cs typeface="times" panose="02020603050405020304" pitchFamily="18" charset="0"/>
              </a:rPr>
              <a:t>Mini-Imagenet</a:t>
            </a:r>
            <a:endParaRPr lang="zh-CN" altLang="en-US" sz="1600">
              <a:solidFill>
                <a:schemeClr val="accent1">
                  <a:lumMod val="50000"/>
                </a:schemeClr>
              </a:solidFill>
              <a:latin typeface="times" panose="02020603050405020304" pitchFamily="18" charset="0"/>
              <a:cs typeface="times" panose="02020603050405020304" pitchFamily="18" charset="0"/>
            </a:endParaRPr>
          </a:p>
        </p:txBody>
      </p:sp>
      <p:sp>
        <p:nvSpPr>
          <p:cNvPr id="31" name="矩形: 圆角 30">
            <a:extLst>
              <a:ext uri="{FF2B5EF4-FFF2-40B4-BE49-F238E27FC236}">
                <a16:creationId xmlns:a16="http://schemas.microsoft.com/office/drawing/2014/main" id="{070D0AE1-869B-F0D8-85A0-284EF37A2A49}"/>
              </a:ext>
            </a:extLst>
          </p:cNvPr>
          <p:cNvSpPr/>
          <p:nvPr/>
        </p:nvSpPr>
        <p:spPr>
          <a:xfrm>
            <a:off x="8343899" y="4937513"/>
            <a:ext cx="3451307" cy="1352282"/>
          </a:xfrm>
          <a:prstGeom prst="roundRect">
            <a:avLst/>
          </a:prstGeom>
          <a:solidFill>
            <a:srgbClr val="DEEBF7">
              <a:alpha val="50196"/>
            </a:srgb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sz="1700">
                <a:solidFill>
                  <a:schemeClr val="accent1">
                    <a:lumMod val="50000"/>
                  </a:schemeClr>
                </a:solidFill>
                <a:latin typeface="宋体" panose="02010600030101010101" pitchFamily="2" charset="-122"/>
                <a:ea typeface="宋体" panose="02010600030101010101" pitchFamily="2" charset="-122"/>
              </a:rPr>
              <a:t>高亮显示为自增长模型</a:t>
            </a:r>
            <a:endParaRPr lang="en-US" altLang="zh-CN" sz="1700">
              <a:solidFill>
                <a:schemeClr val="accent1">
                  <a:lumMod val="50000"/>
                </a:schemeClr>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700">
                <a:solidFill>
                  <a:schemeClr val="accent1">
                    <a:lumMod val="50000"/>
                  </a:schemeClr>
                </a:solidFill>
                <a:latin typeface="宋体" panose="02010600030101010101" pitchFamily="2" charset="-122"/>
                <a:ea typeface="宋体" panose="02010600030101010101" pitchFamily="2" charset="-122"/>
              </a:rPr>
              <a:t>横轴是推理延迟；纵轴是性能</a:t>
            </a:r>
            <a:endParaRPr lang="en-US" altLang="zh-CN" sz="1700">
              <a:solidFill>
                <a:schemeClr val="accent1">
                  <a:lumMod val="50000"/>
                </a:schemeClr>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700">
                <a:solidFill>
                  <a:schemeClr val="accent1">
                    <a:lumMod val="50000"/>
                  </a:schemeClr>
                </a:solidFill>
                <a:latin typeface="宋体" panose="02010600030101010101" pitchFamily="2" charset="-122"/>
                <a:ea typeface="宋体" panose="02010600030101010101" pitchFamily="2" charset="-122"/>
              </a:rPr>
              <a:t>自增长模型相比固定规模明显有着更优的性能效率权衡</a:t>
            </a:r>
            <a:endParaRPr lang="en-US" altLang="zh-CN" sz="1700">
              <a:solidFill>
                <a:schemeClr val="accent1">
                  <a:lumMod val="50000"/>
                </a:schemeClr>
              </a:solidFill>
              <a:latin typeface="宋体" panose="02010600030101010101" pitchFamily="2" charset="-122"/>
              <a:ea typeface="宋体" panose="02010600030101010101" pitchFamily="2" charset="-122"/>
            </a:endParaRPr>
          </a:p>
        </p:txBody>
      </p:sp>
      <p:sp>
        <p:nvSpPr>
          <p:cNvPr id="2" name="文本框 1">
            <a:extLst>
              <a:ext uri="{FF2B5EF4-FFF2-40B4-BE49-F238E27FC236}">
                <a16:creationId xmlns:a16="http://schemas.microsoft.com/office/drawing/2014/main" id="{7BAB6737-AA29-E3F4-C306-52322BB6895D}"/>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19/30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12305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1428DBB-50CC-E3FE-1010-B5157D6CAA6B}"/>
              </a:ext>
            </a:extLst>
          </p:cNvPr>
          <p:cNvGrpSpPr/>
          <p:nvPr/>
        </p:nvGrpSpPr>
        <p:grpSpPr>
          <a:xfrm>
            <a:off x="0" y="-3709"/>
            <a:ext cx="4581525" cy="6858000"/>
            <a:chOff x="0" y="24866"/>
            <a:chExt cx="4581525" cy="6858000"/>
          </a:xfrm>
        </p:grpSpPr>
        <p:sp>
          <p:nvSpPr>
            <p:cNvPr id="7" name="矩形 6">
              <a:extLst>
                <a:ext uri="{FF2B5EF4-FFF2-40B4-BE49-F238E27FC236}">
                  <a16:creationId xmlns:a16="http://schemas.microsoft.com/office/drawing/2014/main" id="{B07BBD93-D153-71A6-FEB1-5779C218AB7E}"/>
                </a:ext>
              </a:extLst>
            </p:cNvPr>
            <p:cNvSpPr/>
            <p:nvPr/>
          </p:nvSpPr>
          <p:spPr>
            <a:xfrm>
              <a:off x="0" y="24866"/>
              <a:ext cx="4581525" cy="6858000"/>
            </a:xfrm>
            <a:prstGeom prst="rect">
              <a:avLst/>
            </a:prstGeom>
            <a:solidFill>
              <a:srgbClr val="025A9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A0D2AA33-0436-FA47-B1DE-0CB8753AC553}"/>
                </a:ext>
              </a:extLst>
            </p:cNvPr>
            <p:cNvGrpSpPr/>
            <p:nvPr/>
          </p:nvGrpSpPr>
          <p:grpSpPr>
            <a:xfrm>
              <a:off x="2232995" y="209551"/>
              <a:ext cx="2195614" cy="2021872"/>
              <a:chOff x="33236" y="247650"/>
              <a:chExt cx="3308276" cy="3046487"/>
            </a:xfrm>
          </p:grpSpPr>
          <p:pic>
            <p:nvPicPr>
              <p:cNvPr id="29" name="图形 28">
                <a:extLst>
                  <a:ext uri="{FF2B5EF4-FFF2-40B4-BE49-F238E27FC236}">
                    <a16:creationId xmlns:a16="http://schemas.microsoft.com/office/drawing/2014/main" id="{C5D812A5-390B-47AD-99AB-9C34D615291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394" t="25677" r="23516" b="19809"/>
              <a:stretch/>
            </p:blipFill>
            <p:spPr>
              <a:xfrm>
                <a:off x="276225" y="247650"/>
                <a:ext cx="2838450" cy="2914650"/>
              </a:xfrm>
              <a:prstGeom prst="rect">
                <a:avLst/>
              </a:prstGeom>
            </p:spPr>
          </p:pic>
          <p:sp>
            <p:nvSpPr>
              <p:cNvPr id="30" name="矩形 29">
                <a:extLst>
                  <a:ext uri="{FF2B5EF4-FFF2-40B4-BE49-F238E27FC236}">
                    <a16:creationId xmlns:a16="http://schemas.microsoft.com/office/drawing/2014/main" id="{F8B62ABC-C318-4AB9-605E-0DD5FD2130B5}"/>
                  </a:ext>
                </a:extLst>
              </p:cNvPr>
              <p:cNvSpPr/>
              <p:nvPr/>
            </p:nvSpPr>
            <p:spPr>
              <a:xfrm rot="2979665">
                <a:off x="2840503" y="2743624"/>
                <a:ext cx="316217"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F57EEB1-E0E7-6366-ADCB-19BD49437FCA}"/>
                  </a:ext>
                </a:extLst>
              </p:cNvPr>
              <p:cNvSpPr/>
              <p:nvPr/>
            </p:nvSpPr>
            <p:spPr>
              <a:xfrm rot="18789835">
                <a:off x="170828" y="2745929"/>
                <a:ext cx="410616"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CB8DF50-C6D2-BEB5-E553-D8CD4B52005F}"/>
                </a:ext>
              </a:extLst>
            </p:cNvPr>
            <p:cNvGrpSpPr/>
            <p:nvPr/>
          </p:nvGrpSpPr>
          <p:grpSpPr>
            <a:xfrm>
              <a:off x="102025" y="209551"/>
              <a:ext cx="2195614" cy="2021872"/>
              <a:chOff x="33236" y="247650"/>
              <a:chExt cx="3308276" cy="3046487"/>
            </a:xfrm>
          </p:grpSpPr>
          <p:pic>
            <p:nvPicPr>
              <p:cNvPr id="26" name="图形 25">
                <a:extLst>
                  <a:ext uri="{FF2B5EF4-FFF2-40B4-BE49-F238E27FC236}">
                    <a16:creationId xmlns:a16="http://schemas.microsoft.com/office/drawing/2014/main" id="{599421E6-BE71-D47E-B5FE-36AE7EF9495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394" t="25677" r="23516" b="19809"/>
              <a:stretch/>
            </p:blipFill>
            <p:spPr>
              <a:xfrm>
                <a:off x="276225" y="247650"/>
                <a:ext cx="2838450" cy="2914650"/>
              </a:xfrm>
              <a:prstGeom prst="rect">
                <a:avLst/>
              </a:prstGeom>
            </p:spPr>
          </p:pic>
          <p:sp>
            <p:nvSpPr>
              <p:cNvPr id="27" name="矩形 26">
                <a:extLst>
                  <a:ext uri="{FF2B5EF4-FFF2-40B4-BE49-F238E27FC236}">
                    <a16:creationId xmlns:a16="http://schemas.microsoft.com/office/drawing/2014/main" id="{3F015712-98FC-66DC-80A3-70FC8E753857}"/>
                  </a:ext>
                </a:extLst>
              </p:cNvPr>
              <p:cNvSpPr/>
              <p:nvPr/>
            </p:nvSpPr>
            <p:spPr>
              <a:xfrm rot="2979665">
                <a:off x="2840503" y="2743624"/>
                <a:ext cx="316217"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156B33C4-0B11-8A1C-54D7-24CB7F294ED8}"/>
                  </a:ext>
                </a:extLst>
              </p:cNvPr>
              <p:cNvSpPr/>
              <p:nvPr/>
            </p:nvSpPr>
            <p:spPr>
              <a:xfrm rot="18789835">
                <a:off x="170828" y="2745929"/>
                <a:ext cx="410616"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2B4FC39B-AAE0-D7C6-D3E3-353F75F3E959}"/>
                </a:ext>
              </a:extLst>
            </p:cNvPr>
            <p:cNvGrpSpPr/>
            <p:nvPr/>
          </p:nvGrpSpPr>
          <p:grpSpPr>
            <a:xfrm>
              <a:off x="2232995" y="2451002"/>
              <a:ext cx="2195614" cy="2021872"/>
              <a:chOff x="33236" y="247650"/>
              <a:chExt cx="3308276" cy="3046487"/>
            </a:xfrm>
          </p:grpSpPr>
          <p:pic>
            <p:nvPicPr>
              <p:cNvPr id="23" name="图形 22">
                <a:extLst>
                  <a:ext uri="{FF2B5EF4-FFF2-40B4-BE49-F238E27FC236}">
                    <a16:creationId xmlns:a16="http://schemas.microsoft.com/office/drawing/2014/main" id="{AB4C5F0B-1563-DEB4-DBC6-CE3BA503571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394" t="25677" r="23516" b="19809"/>
              <a:stretch/>
            </p:blipFill>
            <p:spPr>
              <a:xfrm>
                <a:off x="276225" y="247650"/>
                <a:ext cx="2838450" cy="2914650"/>
              </a:xfrm>
              <a:prstGeom prst="rect">
                <a:avLst/>
              </a:prstGeom>
            </p:spPr>
          </p:pic>
          <p:sp>
            <p:nvSpPr>
              <p:cNvPr id="24" name="矩形 23">
                <a:extLst>
                  <a:ext uri="{FF2B5EF4-FFF2-40B4-BE49-F238E27FC236}">
                    <a16:creationId xmlns:a16="http://schemas.microsoft.com/office/drawing/2014/main" id="{F1DFB445-F0A9-3853-B7FE-5AFA49DDCD9D}"/>
                  </a:ext>
                </a:extLst>
              </p:cNvPr>
              <p:cNvSpPr/>
              <p:nvPr/>
            </p:nvSpPr>
            <p:spPr>
              <a:xfrm rot="2979665">
                <a:off x="2840503" y="2743624"/>
                <a:ext cx="316217"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7A34B70C-FF7A-F1AB-5D7C-D53EB60BCD7A}"/>
                  </a:ext>
                </a:extLst>
              </p:cNvPr>
              <p:cNvSpPr/>
              <p:nvPr/>
            </p:nvSpPr>
            <p:spPr>
              <a:xfrm rot="18789835">
                <a:off x="170828" y="2745929"/>
                <a:ext cx="410616"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3CD32C6A-DFC8-B0CA-0F82-E8896D0F3997}"/>
                </a:ext>
              </a:extLst>
            </p:cNvPr>
            <p:cNvGrpSpPr/>
            <p:nvPr/>
          </p:nvGrpSpPr>
          <p:grpSpPr>
            <a:xfrm>
              <a:off x="102025" y="2451002"/>
              <a:ext cx="2195614" cy="2021872"/>
              <a:chOff x="33236" y="247650"/>
              <a:chExt cx="3308276" cy="3046487"/>
            </a:xfrm>
          </p:grpSpPr>
          <p:pic>
            <p:nvPicPr>
              <p:cNvPr id="20" name="图形 19">
                <a:extLst>
                  <a:ext uri="{FF2B5EF4-FFF2-40B4-BE49-F238E27FC236}">
                    <a16:creationId xmlns:a16="http://schemas.microsoft.com/office/drawing/2014/main" id="{867A3E4C-A955-0091-A73E-5261DCCEE79D}"/>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394" t="25677" r="23516" b="19809"/>
              <a:stretch/>
            </p:blipFill>
            <p:spPr>
              <a:xfrm>
                <a:off x="276225" y="247650"/>
                <a:ext cx="2838450" cy="2914650"/>
              </a:xfrm>
              <a:prstGeom prst="rect">
                <a:avLst/>
              </a:prstGeom>
            </p:spPr>
          </p:pic>
          <p:sp>
            <p:nvSpPr>
              <p:cNvPr id="21" name="矩形 20">
                <a:extLst>
                  <a:ext uri="{FF2B5EF4-FFF2-40B4-BE49-F238E27FC236}">
                    <a16:creationId xmlns:a16="http://schemas.microsoft.com/office/drawing/2014/main" id="{3BC44D82-EC21-211B-F53A-81A4C5122F48}"/>
                  </a:ext>
                </a:extLst>
              </p:cNvPr>
              <p:cNvSpPr/>
              <p:nvPr/>
            </p:nvSpPr>
            <p:spPr>
              <a:xfrm rot="2979665">
                <a:off x="2840503" y="2743624"/>
                <a:ext cx="316217"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99BD9238-B471-DC06-C720-EF421E97700F}"/>
                  </a:ext>
                </a:extLst>
              </p:cNvPr>
              <p:cNvSpPr/>
              <p:nvPr/>
            </p:nvSpPr>
            <p:spPr>
              <a:xfrm rot="18789835">
                <a:off x="170828" y="2745929"/>
                <a:ext cx="410616"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03D93908-0D98-79FB-B9B3-1903C6FB6D44}"/>
                </a:ext>
              </a:extLst>
            </p:cNvPr>
            <p:cNvGrpSpPr/>
            <p:nvPr/>
          </p:nvGrpSpPr>
          <p:grpSpPr>
            <a:xfrm>
              <a:off x="2232995" y="4692453"/>
              <a:ext cx="2195614" cy="2021872"/>
              <a:chOff x="33236" y="247650"/>
              <a:chExt cx="3308276" cy="3046487"/>
            </a:xfrm>
          </p:grpSpPr>
          <p:pic>
            <p:nvPicPr>
              <p:cNvPr id="17" name="图形 16">
                <a:extLst>
                  <a:ext uri="{FF2B5EF4-FFF2-40B4-BE49-F238E27FC236}">
                    <a16:creationId xmlns:a16="http://schemas.microsoft.com/office/drawing/2014/main" id="{868C44FD-320D-A300-19E3-B691AE52585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394" t="25677" r="23516" b="19809"/>
              <a:stretch/>
            </p:blipFill>
            <p:spPr>
              <a:xfrm>
                <a:off x="276225" y="247650"/>
                <a:ext cx="2838450" cy="2914650"/>
              </a:xfrm>
              <a:prstGeom prst="rect">
                <a:avLst/>
              </a:prstGeom>
            </p:spPr>
          </p:pic>
          <p:sp>
            <p:nvSpPr>
              <p:cNvPr id="18" name="矩形 17">
                <a:extLst>
                  <a:ext uri="{FF2B5EF4-FFF2-40B4-BE49-F238E27FC236}">
                    <a16:creationId xmlns:a16="http://schemas.microsoft.com/office/drawing/2014/main" id="{5C32B897-4B03-2787-C5A0-FCC3541F55E3}"/>
                  </a:ext>
                </a:extLst>
              </p:cNvPr>
              <p:cNvSpPr/>
              <p:nvPr/>
            </p:nvSpPr>
            <p:spPr>
              <a:xfrm rot="2979665">
                <a:off x="2840503" y="2743624"/>
                <a:ext cx="316217"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EE0A9512-B1C9-009A-8842-E20B23775E28}"/>
                  </a:ext>
                </a:extLst>
              </p:cNvPr>
              <p:cNvSpPr/>
              <p:nvPr/>
            </p:nvSpPr>
            <p:spPr>
              <a:xfrm rot="18789835">
                <a:off x="170828" y="2745929"/>
                <a:ext cx="410616"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a:extLst>
                <a:ext uri="{FF2B5EF4-FFF2-40B4-BE49-F238E27FC236}">
                  <a16:creationId xmlns:a16="http://schemas.microsoft.com/office/drawing/2014/main" id="{983FC7BE-511C-6914-17D5-B0C278F8CAD4}"/>
                </a:ext>
              </a:extLst>
            </p:cNvPr>
            <p:cNvGrpSpPr/>
            <p:nvPr/>
          </p:nvGrpSpPr>
          <p:grpSpPr>
            <a:xfrm>
              <a:off x="102025" y="4692453"/>
              <a:ext cx="2195614" cy="2021872"/>
              <a:chOff x="33236" y="247650"/>
              <a:chExt cx="3308276" cy="3046487"/>
            </a:xfrm>
          </p:grpSpPr>
          <p:pic>
            <p:nvPicPr>
              <p:cNvPr id="14" name="图形 13">
                <a:extLst>
                  <a:ext uri="{FF2B5EF4-FFF2-40B4-BE49-F238E27FC236}">
                    <a16:creationId xmlns:a16="http://schemas.microsoft.com/office/drawing/2014/main" id="{606B8047-2434-C04A-A260-43105175D6B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3394" t="25677" r="23516" b="19809"/>
              <a:stretch/>
            </p:blipFill>
            <p:spPr>
              <a:xfrm>
                <a:off x="276225" y="247650"/>
                <a:ext cx="2838450" cy="2914650"/>
              </a:xfrm>
              <a:prstGeom prst="rect">
                <a:avLst/>
              </a:prstGeom>
            </p:spPr>
          </p:pic>
          <p:sp>
            <p:nvSpPr>
              <p:cNvPr id="15" name="矩形 14">
                <a:extLst>
                  <a:ext uri="{FF2B5EF4-FFF2-40B4-BE49-F238E27FC236}">
                    <a16:creationId xmlns:a16="http://schemas.microsoft.com/office/drawing/2014/main" id="{FAE9CA31-2FAD-79A3-E816-3286D031102C}"/>
                  </a:ext>
                </a:extLst>
              </p:cNvPr>
              <p:cNvSpPr/>
              <p:nvPr/>
            </p:nvSpPr>
            <p:spPr>
              <a:xfrm rot="2979665">
                <a:off x="2840503" y="2743624"/>
                <a:ext cx="316217"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90EA9A9A-2307-F50E-ECA8-A47DC7FD76C8}"/>
                  </a:ext>
                </a:extLst>
              </p:cNvPr>
              <p:cNvSpPr/>
              <p:nvPr/>
            </p:nvSpPr>
            <p:spPr>
              <a:xfrm rot="18789835">
                <a:off x="170828" y="2745929"/>
                <a:ext cx="410616" cy="685800"/>
              </a:xfrm>
              <a:prstGeom prst="rect">
                <a:avLst/>
              </a:prstGeom>
              <a:solidFill>
                <a:srgbClr val="025A9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7" name="文本框 36">
            <a:extLst>
              <a:ext uri="{FF2B5EF4-FFF2-40B4-BE49-F238E27FC236}">
                <a16:creationId xmlns:a16="http://schemas.microsoft.com/office/drawing/2014/main" id="{55FCBBA0-F37F-4522-A410-7D91077AC76C}"/>
              </a:ext>
            </a:extLst>
          </p:cNvPr>
          <p:cNvSpPr txBox="1"/>
          <p:nvPr/>
        </p:nvSpPr>
        <p:spPr>
          <a:xfrm>
            <a:off x="1570415" y="3852738"/>
            <a:ext cx="1415772"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48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微软雅黑" panose="020B0503020204020204" charset="-122"/>
              </a:rPr>
              <a:t>目录</a:t>
            </a:r>
          </a:p>
        </p:txBody>
      </p:sp>
      <p:sp>
        <p:nvSpPr>
          <p:cNvPr id="38" name="文本框 37">
            <a:extLst>
              <a:ext uri="{FF2B5EF4-FFF2-40B4-BE49-F238E27FC236}">
                <a16:creationId xmlns:a16="http://schemas.microsoft.com/office/drawing/2014/main" id="{FBA0A031-F04F-4858-834A-6FD8156868F2}"/>
              </a:ext>
            </a:extLst>
          </p:cNvPr>
          <p:cNvSpPr txBox="1"/>
          <p:nvPr/>
        </p:nvSpPr>
        <p:spPr>
          <a:xfrm>
            <a:off x="1379854" y="4709670"/>
            <a:ext cx="18774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srgbClr val="FFFFFF"/>
                </a:solidFill>
                <a:effectLst/>
                <a:uLnTx/>
                <a:uFillTx/>
                <a:latin typeface="Helvetica"/>
                <a:ea typeface="等线" panose="02010600030101010101" pitchFamily="2" charset="-122"/>
                <a:cs typeface="Helvetica"/>
              </a:rPr>
              <a:t>CONTENTS</a:t>
            </a:r>
            <a:endParaRPr kumimoji="1" lang="zh-CN" altLang="en-US" sz="2400" b="0" i="0" u="none" strike="noStrike" kern="1200" cap="none" spc="0" normalizeH="0" baseline="0" noProof="0" dirty="0">
              <a:ln>
                <a:noFill/>
              </a:ln>
              <a:solidFill>
                <a:srgbClr val="FFFFFF"/>
              </a:solidFill>
              <a:effectLst/>
              <a:uLnTx/>
              <a:uFillTx/>
              <a:latin typeface="Helvetica"/>
              <a:ea typeface="等线" panose="02010600030101010101" pitchFamily="2" charset="-122"/>
              <a:cs typeface="Helvetica"/>
            </a:endParaRPr>
          </a:p>
        </p:txBody>
      </p:sp>
      <p:grpSp>
        <p:nvGrpSpPr>
          <p:cNvPr id="39" name="组合 38">
            <a:extLst>
              <a:ext uri="{FF2B5EF4-FFF2-40B4-BE49-F238E27FC236}">
                <a16:creationId xmlns:a16="http://schemas.microsoft.com/office/drawing/2014/main" id="{4EFFF54B-6AD3-40A4-B001-B594FB916ADF}"/>
              </a:ext>
            </a:extLst>
          </p:cNvPr>
          <p:cNvGrpSpPr/>
          <p:nvPr/>
        </p:nvGrpSpPr>
        <p:grpSpPr>
          <a:xfrm>
            <a:off x="5416374" y="2326543"/>
            <a:ext cx="6441440" cy="461645"/>
            <a:chOff x="5819" y="3497"/>
            <a:chExt cx="10144" cy="727"/>
          </a:xfrm>
        </p:grpSpPr>
        <p:sp>
          <p:nvSpPr>
            <p:cNvPr id="40" name="菱形 39">
              <a:extLst>
                <a:ext uri="{FF2B5EF4-FFF2-40B4-BE49-F238E27FC236}">
                  <a16:creationId xmlns:a16="http://schemas.microsoft.com/office/drawing/2014/main" id="{BE320F40-1E66-4C9D-AB51-F97BAF6721DA}"/>
                </a:ext>
              </a:extLst>
            </p:cNvPr>
            <p:cNvSpPr/>
            <p:nvPr/>
          </p:nvSpPr>
          <p:spPr>
            <a:xfrm>
              <a:off x="5819" y="3498"/>
              <a:ext cx="757" cy="724"/>
            </a:xfrm>
            <a:prstGeom prst="diamond">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white"/>
                  </a:solidFill>
                  <a:effectLst/>
                  <a:uLnTx/>
                  <a:uFillTx/>
                  <a:latin typeface="等线" panose="020F0502020204030204"/>
                  <a:ea typeface="微软雅黑" panose="020B0503020204020204" charset="-122"/>
                  <a:cs typeface="微软雅黑" panose="020B0503020204020204" charset="-122"/>
                </a:rPr>
                <a:t>2</a:t>
              </a:r>
              <a:endParaRPr kumimoji="1" lang="en-US" altLang="zh-CN" sz="1800" b="0" i="0" u="none" strike="noStrike" kern="1200" cap="none" spc="0" normalizeH="0" baseline="0" noProof="0" dirty="0">
                <a:ln>
                  <a:noFill/>
                </a:ln>
                <a:solidFill>
                  <a:prstClr val="white"/>
                </a:solidFill>
                <a:effectLst/>
                <a:uLnTx/>
                <a:uFillTx/>
                <a:latin typeface="等线" panose="020F0502020204030204"/>
                <a:ea typeface="微软雅黑" panose="020B0503020204020204" charset="-122"/>
                <a:cs typeface="微软雅黑" panose="020B0503020204020204" charset="-122"/>
              </a:endParaRPr>
            </a:p>
          </p:txBody>
        </p:sp>
        <p:sp>
          <p:nvSpPr>
            <p:cNvPr id="41" name="文本框 40">
              <a:extLst>
                <a:ext uri="{FF2B5EF4-FFF2-40B4-BE49-F238E27FC236}">
                  <a16:creationId xmlns:a16="http://schemas.microsoft.com/office/drawing/2014/main" id="{C5025E78-1DA9-46D6-9F2E-7B67F0814F8A}"/>
                </a:ext>
              </a:extLst>
            </p:cNvPr>
            <p:cNvSpPr txBox="1"/>
            <p:nvPr/>
          </p:nvSpPr>
          <p:spPr>
            <a:xfrm>
              <a:off x="7077" y="3497"/>
              <a:ext cx="8886" cy="7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spc="300">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面向任务自适应的模型自增长方法</a:t>
              </a:r>
              <a:endParaRPr kumimoji="1" lang="zh-CN" altLang="en-US" sz="2400" b="0" i="0" u="none" strike="noStrike" kern="1200" cap="none" spc="30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42" name="组合 41">
            <a:extLst>
              <a:ext uri="{FF2B5EF4-FFF2-40B4-BE49-F238E27FC236}">
                <a16:creationId xmlns:a16="http://schemas.microsoft.com/office/drawing/2014/main" id="{3C808816-B0B8-4CD3-ABFA-31EE41D8AE18}"/>
              </a:ext>
            </a:extLst>
          </p:cNvPr>
          <p:cNvGrpSpPr/>
          <p:nvPr/>
        </p:nvGrpSpPr>
        <p:grpSpPr>
          <a:xfrm>
            <a:off x="5416374" y="3276964"/>
            <a:ext cx="2367280" cy="461645"/>
            <a:chOff x="5819" y="4853"/>
            <a:chExt cx="3728" cy="727"/>
          </a:xfrm>
        </p:grpSpPr>
        <p:sp>
          <p:nvSpPr>
            <p:cNvPr id="43" name="菱形 42">
              <a:extLst>
                <a:ext uri="{FF2B5EF4-FFF2-40B4-BE49-F238E27FC236}">
                  <a16:creationId xmlns:a16="http://schemas.microsoft.com/office/drawing/2014/main" id="{9FB67883-264C-4F14-B0EF-FC3B35E827F8}"/>
                </a:ext>
              </a:extLst>
            </p:cNvPr>
            <p:cNvSpPr/>
            <p:nvPr/>
          </p:nvSpPr>
          <p:spPr>
            <a:xfrm>
              <a:off x="5819" y="4854"/>
              <a:ext cx="757" cy="724"/>
            </a:xfrm>
            <a:prstGeom prst="diamond">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white"/>
                  </a:solidFill>
                  <a:effectLst/>
                  <a:uLnTx/>
                  <a:uFillTx/>
                  <a:latin typeface="等线" panose="020F0502020204030204"/>
                  <a:ea typeface="微软雅黑" panose="020B0503020204020204" charset="-122"/>
                  <a:cs typeface="微软雅黑" panose="020B0503020204020204" charset="-122"/>
                </a:rPr>
                <a:t>3</a:t>
              </a:r>
              <a:endParaRPr kumimoji="1" lang="zh-CN" altLang="en-US" sz="2000" b="0" i="0" u="none" strike="noStrike" kern="1200" cap="none" spc="0" normalizeH="0" baseline="0" noProof="0" dirty="0">
                <a:ln>
                  <a:noFill/>
                </a:ln>
                <a:solidFill>
                  <a:prstClr val="white"/>
                </a:solidFill>
                <a:effectLst/>
                <a:uLnTx/>
                <a:uFillTx/>
                <a:latin typeface="等线" panose="020F0502020204030204"/>
                <a:ea typeface="微软雅黑" panose="020B0503020204020204" charset="-122"/>
                <a:cs typeface="微软雅黑" panose="020B0503020204020204" charset="-122"/>
              </a:endParaRPr>
            </a:p>
          </p:txBody>
        </p:sp>
        <p:sp>
          <p:nvSpPr>
            <p:cNvPr id="44" name="文本框 43">
              <a:extLst>
                <a:ext uri="{FF2B5EF4-FFF2-40B4-BE49-F238E27FC236}">
                  <a16:creationId xmlns:a16="http://schemas.microsoft.com/office/drawing/2014/main" id="{1C7FB210-2F45-449A-B486-DEDE46EF97EE}"/>
                </a:ext>
              </a:extLst>
            </p:cNvPr>
            <p:cNvSpPr txBox="1"/>
            <p:nvPr/>
          </p:nvSpPr>
          <p:spPr>
            <a:xfrm>
              <a:off x="7078" y="4853"/>
              <a:ext cx="2469" cy="7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spc="300">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实验效果</a:t>
              </a:r>
              <a:endParaRPr kumimoji="1" lang="zh-CN" altLang="en-US" sz="2400" b="0" i="0" u="none" strike="noStrike" kern="1200" cap="none" spc="30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45" name="组合 44">
            <a:extLst>
              <a:ext uri="{FF2B5EF4-FFF2-40B4-BE49-F238E27FC236}">
                <a16:creationId xmlns:a16="http://schemas.microsoft.com/office/drawing/2014/main" id="{74D1F68F-FCAE-4E9D-BD72-9E2EC6368601}"/>
              </a:ext>
            </a:extLst>
          </p:cNvPr>
          <p:cNvGrpSpPr/>
          <p:nvPr/>
        </p:nvGrpSpPr>
        <p:grpSpPr>
          <a:xfrm>
            <a:off x="5416374" y="4227385"/>
            <a:ext cx="4507865" cy="461645"/>
            <a:chOff x="5819" y="6000"/>
            <a:chExt cx="7099" cy="727"/>
          </a:xfrm>
        </p:grpSpPr>
        <p:sp>
          <p:nvSpPr>
            <p:cNvPr id="46" name="菱形 45">
              <a:extLst>
                <a:ext uri="{FF2B5EF4-FFF2-40B4-BE49-F238E27FC236}">
                  <a16:creationId xmlns:a16="http://schemas.microsoft.com/office/drawing/2014/main" id="{AF4A123F-3744-4FF1-9262-6AB379638802}"/>
                </a:ext>
              </a:extLst>
            </p:cNvPr>
            <p:cNvSpPr/>
            <p:nvPr/>
          </p:nvSpPr>
          <p:spPr>
            <a:xfrm>
              <a:off x="5819" y="6001"/>
              <a:ext cx="757" cy="724"/>
            </a:xfrm>
            <a:prstGeom prst="diamond">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white"/>
                  </a:solidFill>
                  <a:effectLst/>
                  <a:uLnTx/>
                  <a:uFillTx/>
                  <a:latin typeface="等线" panose="020F0502020204030204"/>
                  <a:ea typeface="微软雅黑" panose="020B0503020204020204" charset="-122"/>
                  <a:cs typeface="微软雅黑" panose="020B0503020204020204" charset="-122"/>
                </a:rPr>
                <a:t>4</a:t>
              </a:r>
            </a:p>
          </p:txBody>
        </p:sp>
        <p:sp>
          <p:nvSpPr>
            <p:cNvPr id="47" name="文本框 46">
              <a:extLst>
                <a:ext uri="{FF2B5EF4-FFF2-40B4-BE49-F238E27FC236}">
                  <a16:creationId xmlns:a16="http://schemas.microsoft.com/office/drawing/2014/main" id="{36E82906-BE43-4563-873D-6A963497AE9B}"/>
                </a:ext>
              </a:extLst>
            </p:cNvPr>
            <p:cNvSpPr txBox="1"/>
            <p:nvPr/>
          </p:nvSpPr>
          <p:spPr>
            <a:xfrm>
              <a:off x="7077" y="6000"/>
              <a:ext cx="5841" cy="7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spc="300">
                  <a:solidFill>
                    <a:prstClr val="black">
                      <a:lumMod val="75000"/>
                      <a:lumOff val="25000"/>
                    </a:prstClr>
                  </a:solidFill>
                  <a:latin typeface="微软雅黑" panose="020B0503020204020204" charset="-122"/>
                  <a:ea typeface="微软雅黑" panose="020B0503020204020204" charset="-122"/>
                  <a:cs typeface="微软雅黑" panose="020B0503020204020204" charset="-122"/>
                </a:rPr>
                <a:t>自增长模型的量化加速</a:t>
              </a:r>
              <a:endParaRPr kumimoji="1" lang="zh-CN" altLang="en-US" sz="2400" b="0" i="0" u="none" strike="noStrike" kern="1200" cap="none" spc="30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48" name="组合 47">
            <a:extLst>
              <a:ext uri="{FF2B5EF4-FFF2-40B4-BE49-F238E27FC236}">
                <a16:creationId xmlns:a16="http://schemas.microsoft.com/office/drawing/2014/main" id="{4B158F09-0141-476E-8EC9-434D22D613EC}"/>
              </a:ext>
            </a:extLst>
          </p:cNvPr>
          <p:cNvGrpSpPr/>
          <p:nvPr/>
        </p:nvGrpSpPr>
        <p:grpSpPr>
          <a:xfrm>
            <a:off x="5416374" y="5177807"/>
            <a:ext cx="3407410" cy="461645"/>
            <a:chOff x="5819" y="7146"/>
            <a:chExt cx="5366" cy="727"/>
          </a:xfrm>
        </p:grpSpPr>
        <p:sp>
          <p:nvSpPr>
            <p:cNvPr id="49" name="菱形 48">
              <a:extLst>
                <a:ext uri="{FF2B5EF4-FFF2-40B4-BE49-F238E27FC236}">
                  <a16:creationId xmlns:a16="http://schemas.microsoft.com/office/drawing/2014/main" id="{AD5CD211-054A-49C5-9719-FC42307F0AC7}"/>
                </a:ext>
              </a:extLst>
            </p:cNvPr>
            <p:cNvSpPr/>
            <p:nvPr/>
          </p:nvSpPr>
          <p:spPr>
            <a:xfrm>
              <a:off x="5819" y="7149"/>
              <a:ext cx="757" cy="724"/>
            </a:xfrm>
            <a:prstGeom prst="diamond">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white"/>
                  </a:solidFill>
                  <a:effectLst/>
                  <a:uLnTx/>
                  <a:uFillTx/>
                  <a:latin typeface="等线" panose="020F0502020204030204"/>
                  <a:ea typeface="微软雅黑" panose="020B0503020204020204" charset="-122"/>
                  <a:cs typeface="微软雅黑" panose="020B0503020204020204" charset="-122"/>
                </a:rPr>
                <a:t>5</a:t>
              </a:r>
            </a:p>
          </p:txBody>
        </p:sp>
        <p:sp>
          <p:nvSpPr>
            <p:cNvPr id="50" name="文本框 49">
              <a:extLst>
                <a:ext uri="{FF2B5EF4-FFF2-40B4-BE49-F238E27FC236}">
                  <a16:creationId xmlns:a16="http://schemas.microsoft.com/office/drawing/2014/main" id="{358CD06B-ECAE-4712-BF60-344F3CD618AE}"/>
                </a:ext>
              </a:extLst>
            </p:cNvPr>
            <p:cNvSpPr txBox="1"/>
            <p:nvPr/>
          </p:nvSpPr>
          <p:spPr>
            <a:xfrm>
              <a:off x="7077" y="7146"/>
              <a:ext cx="4108" cy="72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300" normalizeH="0" baseline="0" noProof="0">
                  <a:ln>
                    <a:noFill/>
                  </a:ln>
                  <a:solidFill>
                    <a:prstClr val="black">
                      <a:lumMod val="75000"/>
                      <a:lumOff val="25000"/>
                    </a:prstClr>
                  </a:solidFill>
                  <a:effectLst/>
                  <a:uLnTx/>
                  <a:uFillTx/>
                  <a:latin typeface="微软雅黑" panose="020B0503020204020204" charset="-122"/>
                  <a:ea typeface="微软雅黑" panose="020B0503020204020204" charset="-122"/>
                  <a:cs typeface="微软雅黑" panose="020B0503020204020204" charset="-122"/>
                </a:rPr>
                <a:t>总结与展望</a:t>
              </a:r>
              <a:endParaRPr kumimoji="1" lang="zh-CN" altLang="en-US" sz="1800" b="0" i="0" u="none" strike="noStrike" kern="1200" cap="none" spc="30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微软雅黑" panose="020B0503020204020204" charset="-122"/>
              </a:endParaRPr>
            </a:p>
          </p:txBody>
        </p:sp>
      </p:grpSp>
      <p:grpSp>
        <p:nvGrpSpPr>
          <p:cNvPr id="51" name="组合 50">
            <a:extLst>
              <a:ext uri="{FF2B5EF4-FFF2-40B4-BE49-F238E27FC236}">
                <a16:creationId xmlns:a16="http://schemas.microsoft.com/office/drawing/2014/main" id="{20C86EF5-3389-4140-B15F-60C1EFB02FCD}"/>
              </a:ext>
            </a:extLst>
          </p:cNvPr>
          <p:cNvGrpSpPr/>
          <p:nvPr/>
        </p:nvGrpSpPr>
        <p:grpSpPr>
          <a:xfrm>
            <a:off x="5416374" y="1377392"/>
            <a:ext cx="2541270" cy="460375"/>
            <a:chOff x="5819" y="3497"/>
            <a:chExt cx="4002" cy="725"/>
          </a:xfrm>
        </p:grpSpPr>
        <p:sp>
          <p:nvSpPr>
            <p:cNvPr id="52" name="菱形 51">
              <a:extLst>
                <a:ext uri="{FF2B5EF4-FFF2-40B4-BE49-F238E27FC236}">
                  <a16:creationId xmlns:a16="http://schemas.microsoft.com/office/drawing/2014/main" id="{AB402E33-4BD6-43A8-A0C3-7E5CA8873301}"/>
                </a:ext>
              </a:extLst>
            </p:cNvPr>
            <p:cNvSpPr/>
            <p:nvPr/>
          </p:nvSpPr>
          <p:spPr>
            <a:xfrm>
              <a:off x="5819" y="3498"/>
              <a:ext cx="757" cy="724"/>
            </a:xfrm>
            <a:prstGeom prst="diamond">
              <a:avLst/>
            </a:prstGeom>
            <a:solidFill>
              <a:schemeClr val="accent1">
                <a:lumMod val="75000"/>
              </a:schemeClr>
            </a:solidFill>
            <a:ln w="190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2400" b="0" i="0" u="none" strike="noStrike" kern="1200" cap="none" spc="0" normalizeH="0" baseline="0" noProof="0" dirty="0">
                  <a:ln>
                    <a:noFill/>
                  </a:ln>
                  <a:solidFill>
                    <a:prstClr val="white"/>
                  </a:solidFill>
                  <a:effectLst/>
                  <a:uLnTx/>
                  <a:uFillTx/>
                  <a:latin typeface="等线" panose="020F0502020204030204"/>
                  <a:ea typeface="微软雅黑" panose="020B0503020204020204" charset="-122"/>
                  <a:cs typeface="微软雅黑" panose="020B0503020204020204" charset="-122"/>
                </a:rPr>
                <a:t>1</a:t>
              </a:r>
              <a:endParaRPr kumimoji="1" lang="en-US" altLang="zh-CN" sz="1800" b="0" i="0" u="none" strike="noStrike" kern="1200" cap="none" spc="0" normalizeH="0" baseline="0" noProof="0" dirty="0">
                <a:ln>
                  <a:noFill/>
                </a:ln>
                <a:solidFill>
                  <a:prstClr val="white"/>
                </a:solidFill>
                <a:effectLst/>
                <a:uLnTx/>
                <a:uFillTx/>
                <a:latin typeface="等线" panose="020F0502020204030204"/>
                <a:ea typeface="微软雅黑" panose="020B0503020204020204" charset="-122"/>
                <a:cs typeface="微软雅黑" panose="020B0503020204020204" charset="-122"/>
              </a:endParaRPr>
            </a:p>
          </p:txBody>
        </p:sp>
        <p:sp>
          <p:nvSpPr>
            <p:cNvPr id="53" name="文本框 52">
              <a:extLst>
                <a:ext uri="{FF2B5EF4-FFF2-40B4-BE49-F238E27FC236}">
                  <a16:creationId xmlns:a16="http://schemas.microsoft.com/office/drawing/2014/main" id="{06535EB4-E0C9-43E6-A51F-788025E7F42D}"/>
                </a:ext>
              </a:extLst>
            </p:cNvPr>
            <p:cNvSpPr txBox="1"/>
            <p:nvPr/>
          </p:nvSpPr>
          <p:spPr>
            <a:xfrm>
              <a:off x="7077" y="3497"/>
              <a:ext cx="2744" cy="7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2400" b="0" i="0" u="none" strike="noStrike" kern="1200" cap="none" spc="300" normalizeH="0" baseline="0" noProof="0" dirty="0">
                  <a:ln>
                    <a:noFill/>
                  </a:ln>
                  <a:solidFill>
                    <a:prstClr val="black">
                      <a:lumMod val="75000"/>
                      <a:lumOff val="25000"/>
                    </a:prstClr>
                  </a:solidFill>
                  <a:effectLst/>
                  <a:uLnTx/>
                  <a:uFillTx/>
                  <a:latin typeface="微软雅黑" panose="020B0503020204020204" charset="-122"/>
                  <a:ea typeface="微软雅黑" panose="020B0503020204020204" charset="-122"/>
                  <a:cs typeface="微软雅黑" panose="020B0503020204020204" charset="-122"/>
                </a:rPr>
                <a:t>研究背景</a:t>
              </a:r>
            </a:p>
          </p:txBody>
        </p:sp>
      </p:grpSp>
      <p:grpSp>
        <p:nvGrpSpPr>
          <p:cNvPr id="56" name="组合 55">
            <a:extLst>
              <a:ext uri="{FF2B5EF4-FFF2-40B4-BE49-F238E27FC236}">
                <a16:creationId xmlns:a16="http://schemas.microsoft.com/office/drawing/2014/main" id="{90C16114-EB13-4604-826D-981EF5A397EF}"/>
              </a:ext>
            </a:extLst>
          </p:cNvPr>
          <p:cNvGrpSpPr/>
          <p:nvPr/>
        </p:nvGrpSpPr>
        <p:grpSpPr>
          <a:xfrm>
            <a:off x="1650325" y="1642062"/>
            <a:ext cx="1204193" cy="1048021"/>
            <a:chOff x="814388" y="2008187"/>
            <a:chExt cx="1946275" cy="1693863"/>
          </a:xfrm>
          <a:solidFill>
            <a:schemeClr val="bg1"/>
          </a:solidFill>
        </p:grpSpPr>
        <p:sp>
          <p:nvSpPr>
            <p:cNvPr id="57" name="Freeform 11">
              <a:extLst>
                <a:ext uri="{FF2B5EF4-FFF2-40B4-BE49-F238E27FC236}">
                  <a16:creationId xmlns:a16="http://schemas.microsoft.com/office/drawing/2014/main" id="{2F260CA0-33C5-4DE9-867F-18D9B6AE0210}"/>
                </a:ext>
              </a:extLst>
            </p:cNvPr>
            <p:cNvSpPr>
              <a:spLocks noEditPoints="1"/>
            </p:cNvSpPr>
            <p:nvPr/>
          </p:nvSpPr>
          <p:spPr bwMode="auto">
            <a:xfrm>
              <a:off x="814388" y="2008187"/>
              <a:ext cx="1946275" cy="1693863"/>
            </a:xfrm>
            <a:custGeom>
              <a:avLst/>
              <a:gdLst>
                <a:gd name="T0" fmla="*/ 1720 w 2293"/>
                <a:gd name="T1" fmla="*/ 0 h 1986"/>
                <a:gd name="T2" fmla="*/ 2006 w 2293"/>
                <a:gd name="T3" fmla="*/ 497 h 1986"/>
                <a:gd name="T4" fmla="*/ 2293 w 2293"/>
                <a:gd name="T5" fmla="*/ 993 h 1986"/>
                <a:gd name="T6" fmla="*/ 2006 w 2293"/>
                <a:gd name="T7" fmla="*/ 1490 h 1986"/>
                <a:gd name="T8" fmla="*/ 1720 w 2293"/>
                <a:gd name="T9" fmla="*/ 1986 h 1986"/>
                <a:gd name="T10" fmla="*/ 1146 w 2293"/>
                <a:gd name="T11" fmla="*/ 1986 h 1986"/>
                <a:gd name="T12" fmla="*/ 573 w 2293"/>
                <a:gd name="T13" fmla="*/ 1986 h 1986"/>
                <a:gd name="T14" fmla="*/ 287 w 2293"/>
                <a:gd name="T15" fmla="*/ 1490 h 1986"/>
                <a:gd name="T16" fmla="*/ 0 w 2293"/>
                <a:gd name="T17" fmla="*/ 993 h 1986"/>
                <a:gd name="T18" fmla="*/ 287 w 2293"/>
                <a:gd name="T19" fmla="*/ 497 h 1986"/>
                <a:gd name="T20" fmla="*/ 573 w 2293"/>
                <a:gd name="T21" fmla="*/ 0 h 1986"/>
                <a:gd name="T22" fmla="*/ 1146 w 2293"/>
                <a:gd name="T23" fmla="*/ 0 h 1986"/>
                <a:gd name="T24" fmla="*/ 1720 w 2293"/>
                <a:gd name="T25" fmla="*/ 0 h 1986"/>
                <a:gd name="T26" fmla="*/ 1622 w 2293"/>
                <a:gd name="T27" fmla="*/ 169 h 1986"/>
                <a:gd name="T28" fmla="*/ 1860 w 2293"/>
                <a:gd name="T29" fmla="*/ 581 h 1986"/>
                <a:gd name="T30" fmla="*/ 2098 w 2293"/>
                <a:gd name="T31" fmla="*/ 993 h 1986"/>
                <a:gd name="T32" fmla="*/ 1860 w 2293"/>
                <a:gd name="T33" fmla="*/ 1405 h 1986"/>
                <a:gd name="T34" fmla="*/ 1622 w 2293"/>
                <a:gd name="T35" fmla="*/ 1818 h 1986"/>
                <a:gd name="T36" fmla="*/ 1146 w 2293"/>
                <a:gd name="T37" fmla="*/ 1818 h 1986"/>
                <a:gd name="T38" fmla="*/ 670 w 2293"/>
                <a:gd name="T39" fmla="*/ 1818 h 1986"/>
                <a:gd name="T40" fmla="*/ 432 w 2293"/>
                <a:gd name="T41" fmla="*/ 1405 h 1986"/>
                <a:gd name="T42" fmla="*/ 194 w 2293"/>
                <a:gd name="T43" fmla="*/ 993 h 1986"/>
                <a:gd name="T44" fmla="*/ 432 w 2293"/>
                <a:gd name="T45" fmla="*/ 581 h 1986"/>
                <a:gd name="T46" fmla="*/ 670 w 2293"/>
                <a:gd name="T47" fmla="*/ 169 h 1986"/>
                <a:gd name="T48" fmla="*/ 1146 w 2293"/>
                <a:gd name="T49" fmla="*/ 169 h 1986"/>
                <a:gd name="T50" fmla="*/ 1622 w 2293"/>
                <a:gd name="T51" fmla="*/ 169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293" h="1986">
                  <a:moveTo>
                    <a:pt x="1720" y="0"/>
                  </a:moveTo>
                  <a:lnTo>
                    <a:pt x="2006" y="497"/>
                  </a:lnTo>
                  <a:lnTo>
                    <a:pt x="2293" y="993"/>
                  </a:lnTo>
                  <a:lnTo>
                    <a:pt x="2006" y="1490"/>
                  </a:lnTo>
                  <a:lnTo>
                    <a:pt x="1720" y="1986"/>
                  </a:lnTo>
                  <a:lnTo>
                    <a:pt x="1146" y="1986"/>
                  </a:lnTo>
                  <a:lnTo>
                    <a:pt x="573" y="1986"/>
                  </a:lnTo>
                  <a:lnTo>
                    <a:pt x="287" y="1490"/>
                  </a:lnTo>
                  <a:lnTo>
                    <a:pt x="0" y="993"/>
                  </a:lnTo>
                  <a:lnTo>
                    <a:pt x="287" y="497"/>
                  </a:lnTo>
                  <a:lnTo>
                    <a:pt x="573" y="0"/>
                  </a:lnTo>
                  <a:lnTo>
                    <a:pt x="1146" y="0"/>
                  </a:lnTo>
                  <a:lnTo>
                    <a:pt x="1720" y="0"/>
                  </a:lnTo>
                  <a:close/>
                  <a:moveTo>
                    <a:pt x="1622" y="169"/>
                  </a:moveTo>
                  <a:lnTo>
                    <a:pt x="1860" y="581"/>
                  </a:lnTo>
                  <a:lnTo>
                    <a:pt x="2098" y="993"/>
                  </a:lnTo>
                  <a:lnTo>
                    <a:pt x="1860" y="1405"/>
                  </a:lnTo>
                  <a:lnTo>
                    <a:pt x="1622" y="1818"/>
                  </a:lnTo>
                  <a:lnTo>
                    <a:pt x="1146" y="1818"/>
                  </a:lnTo>
                  <a:lnTo>
                    <a:pt x="670" y="1818"/>
                  </a:lnTo>
                  <a:lnTo>
                    <a:pt x="432" y="1405"/>
                  </a:lnTo>
                  <a:lnTo>
                    <a:pt x="194" y="993"/>
                  </a:lnTo>
                  <a:lnTo>
                    <a:pt x="432" y="581"/>
                  </a:lnTo>
                  <a:lnTo>
                    <a:pt x="670" y="169"/>
                  </a:lnTo>
                  <a:lnTo>
                    <a:pt x="1146" y="169"/>
                  </a:lnTo>
                  <a:lnTo>
                    <a:pt x="1622" y="16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58" name="Freeform 14">
              <a:extLst>
                <a:ext uri="{FF2B5EF4-FFF2-40B4-BE49-F238E27FC236}">
                  <a16:creationId xmlns:a16="http://schemas.microsoft.com/office/drawing/2014/main" id="{434F80DD-3A20-464E-812C-F8AE36004B7C}"/>
                </a:ext>
              </a:extLst>
            </p:cNvPr>
            <p:cNvSpPr>
              <a:spLocks noEditPoints="1"/>
            </p:cNvSpPr>
            <p:nvPr/>
          </p:nvSpPr>
          <p:spPr bwMode="auto">
            <a:xfrm>
              <a:off x="1193801" y="2332037"/>
              <a:ext cx="1057275" cy="933450"/>
            </a:xfrm>
            <a:custGeom>
              <a:avLst/>
              <a:gdLst>
                <a:gd name="T0" fmla="*/ 518 w 1245"/>
                <a:gd name="T1" fmla="*/ 694 h 1094"/>
                <a:gd name="T2" fmla="*/ 1085 w 1245"/>
                <a:gd name="T3" fmla="*/ 715 h 1094"/>
                <a:gd name="T4" fmla="*/ 1073 w 1245"/>
                <a:gd name="T5" fmla="*/ 655 h 1094"/>
                <a:gd name="T6" fmla="*/ 520 w 1245"/>
                <a:gd name="T7" fmla="*/ 675 h 1094"/>
                <a:gd name="T8" fmla="*/ 1073 w 1245"/>
                <a:gd name="T9" fmla="*/ 655 h 1094"/>
                <a:gd name="T10" fmla="*/ 514 w 1245"/>
                <a:gd name="T11" fmla="*/ 615 h 1094"/>
                <a:gd name="T12" fmla="*/ 1077 w 1245"/>
                <a:gd name="T13" fmla="*/ 636 h 1094"/>
                <a:gd name="T14" fmla="*/ 490 w 1245"/>
                <a:gd name="T15" fmla="*/ 590 h 1094"/>
                <a:gd name="T16" fmla="*/ 1106 w 1245"/>
                <a:gd name="T17" fmla="*/ 742 h 1094"/>
                <a:gd name="T18" fmla="*/ 476 w 1245"/>
                <a:gd name="T19" fmla="*/ 787 h 1094"/>
                <a:gd name="T20" fmla="*/ 441 w 1245"/>
                <a:gd name="T21" fmla="*/ 575 h 1094"/>
                <a:gd name="T22" fmla="*/ 1106 w 1245"/>
                <a:gd name="T23" fmla="*/ 546 h 1094"/>
                <a:gd name="T24" fmla="*/ 490 w 1245"/>
                <a:gd name="T25" fmla="*/ 590 h 1094"/>
                <a:gd name="T26" fmla="*/ 629 w 1245"/>
                <a:gd name="T27" fmla="*/ 71 h 1094"/>
                <a:gd name="T28" fmla="*/ 611 w 1245"/>
                <a:gd name="T29" fmla="*/ 4 h 1094"/>
                <a:gd name="T30" fmla="*/ 638 w 1245"/>
                <a:gd name="T31" fmla="*/ 0 h 1094"/>
                <a:gd name="T32" fmla="*/ 750 w 1245"/>
                <a:gd name="T33" fmla="*/ 70 h 1094"/>
                <a:gd name="T34" fmla="*/ 669 w 1245"/>
                <a:gd name="T35" fmla="*/ 102 h 1094"/>
                <a:gd name="T36" fmla="*/ 667 w 1245"/>
                <a:gd name="T37" fmla="*/ 190 h 1094"/>
                <a:gd name="T38" fmla="*/ 643 w 1245"/>
                <a:gd name="T39" fmla="*/ 397 h 1094"/>
                <a:gd name="T40" fmla="*/ 693 w 1245"/>
                <a:gd name="T41" fmla="*/ 195 h 1094"/>
                <a:gd name="T42" fmla="*/ 887 w 1245"/>
                <a:gd name="T43" fmla="*/ 158 h 1094"/>
                <a:gd name="T44" fmla="*/ 804 w 1245"/>
                <a:gd name="T45" fmla="*/ 518 h 1094"/>
                <a:gd name="T46" fmla="*/ 740 w 1245"/>
                <a:gd name="T47" fmla="*/ 518 h 1094"/>
                <a:gd name="T48" fmla="*/ 657 w 1245"/>
                <a:gd name="T49" fmla="*/ 158 h 1094"/>
                <a:gd name="T50" fmla="*/ 783 w 1245"/>
                <a:gd name="T51" fmla="*/ 54 h 1094"/>
                <a:gd name="T52" fmla="*/ 782 w 1245"/>
                <a:gd name="T53" fmla="*/ 160 h 1094"/>
                <a:gd name="T54" fmla="*/ 432 w 1245"/>
                <a:gd name="T55" fmla="*/ 984 h 1094"/>
                <a:gd name="T56" fmla="*/ 1162 w 1245"/>
                <a:gd name="T57" fmla="*/ 1008 h 1094"/>
                <a:gd name="T58" fmla="*/ 432 w 1245"/>
                <a:gd name="T59" fmla="*/ 984 h 1094"/>
                <a:gd name="T60" fmla="*/ 1155 w 1245"/>
                <a:gd name="T61" fmla="*/ 939 h 1094"/>
                <a:gd name="T62" fmla="*/ 436 w 1245"/>
                <a:gd name="T63" fmla="*/ 962 h 1094"/>
                <a:gd name="T64" fmla="*/ 422 w 1245"/>
                <a:gd name="T65" fmla="*/ 894 h 1094"/>
                <a:gd name="T66" fmla="*/ 1157 w 1245"/>
                <a:gd name="T67" fmla="*/ 917 h 1094"/>
                <a:gd name="T68" fmla="*/ 422 w 1245"/>
                <a:gd name="T69" fmla="*/ 894 h 1094"/>
                <a:gd name="T70" fmla="*/ 1189 w 1245"/>
                <a:gd name="T71" fmla="*/ 1039 h 1094"/>
                <a:gd name="T72" fmla="*/ 399 w 1245"/>
                <a:gd name="T73" fmla="*/ 1090 h 1094"/>
                <a:gd name="T74" fmla="*/ 1245 w 1245"/>
                <a:gd name="T75" fmla="*/ 1056 h 1094"/>
                <a:gd name="T76" fmla="*/ 1206 w 1245"/>
                <a:gd name="T77" fmla="*/ 814 h 1094"/>
                <a:gd name="T78" fmla="*/ 399 w 1245"/>
                <a:gd name="T79" fmla="*/ 865 h 1094"/>
                <a:gd name="T80" fmla="*/ 407 w 1245"/>
                <a:gd name="T81" fmla="*/ 344 h 1094"/>
                <a:gd name="T82" fmla="*/ 188 w 1245"/>
                <a:gd name="T83" fmla="*/ 1001 h 1094"/>
                <a:gd name="T84" fmla="*/ 407 w 1245"/>
                <a:gd name="T85" fmla="*/ 344 h 1094"/>
                <a:gd name="T86" fmla="*/ 131 w 1245"/>
                <a:gd name="T87" fmla="*/ 973 h 1094"/>
                <a:gd name="T88" fmla="*/ 387 w 1245"/>
                <a:gd name="T89" fmla="*/ 341 h 1094"/>
                <a:gd name="T90" fmla="*/ 333 w 1245"/>
                <a:gd name="T91" fmla="*/ 306 h 1094"/>
                <a:gd name="T92" fmla="*/ 112 w 1245"/>
                <a:gd name="T93" fmla="*/ 968 h 1094"/>
                <a:gd name="T94" fmla="*/ 333 w 1245"/>
                <a:gd name="T95" fmla="*/ 306 h 1094"/>
                <a:gd name="T96" fmla="*/ 207 w 1245"/>
                <a:gd name="T97" fmla="*/ 1035 h 1094"/>
                <a:gd name="T98" fmla="*/ 509 w 1245"/>
                <a:gd name="T99" fmla="*/ 349 h 1094"/>
                <a:gd name="T100" fmla="*/ 204 w 1245"/>
                <a:gd name="T101" fmla="*/ 1089 h 1094"/>
                <a:gd name="T102" fmla="*/ 7 w 1245"/>
                <a:gd name="T103" fmla="*/ 977 h 1094"/>
                <a:gd name="T104" fmla="*/ 315 w 1245"/>
                <a:gd name="T105" fmla="*/ 277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45" h="1094">
                  <a:moveTo>
                    <a:pt x="1077" y="694"/>
                  </a:moveTo>
                  <a:lnTo>
                    <a:pt x="518" y="694"/>
                  </a:lnTo>
                  <a:cubicBezTo>
                    <a:pt x="517" y="701"/>
                    <a:pt x="516" y="708"/>
                    <a:pt x="514" y="715"/>
                  </a:cubicBezTo>
                  <a:lnTo>
                    <a:pt x="1085" y="715"/>
                  </a:lnTo>
                  <a:cubicBezTo>
                    <a:pt x="1082" y="708"/>
                    <a:pt x="1079" y="701"/>
                    <a:pt x="1077" y="694"/>
                  </a:cubicBezTo>
                  <a:close/>
                  <a:moveTo>
                    <a:pt x="1073" y="655"/>
                  </a:moveTo>
                  <a:lnTo>
                    <a:pt x="520" y="655"/>
                  </a:lnTo>
                  <a:cubicBezTo>
                    <a:pt x="520" y="661"/>
                    <a:pt x="520" y="668"/>
                    <a:pt x="520" y="675"/>
                  </a:cubicBezTo>
                  <a:lnTo>
                    <a:pt x="1073" y="675"/>
                  </a:lnTo>
                  <a:cubicBezTo>
                    <a:pt x="1072" y="668"/>
                    <a:pt x="1072" y="661"/>
                    <a:pt x="1073" y="655"/>
                  </a:cubicBezTo>
                  <a:close/>
                  <a:moveTo>
                    <a:pt x="1085" y="615"/>
                  </a:moveTo>
                  <a:lnTo>
                    <a:pt x="514" y="615"/>
                  </a:lnTo>
                  <a:cubicBezTo>
                    <a:pt x="516" y="622"/>
                    <a:pt x="517" y="629"/>
                    <a:pt x="518" y="636"/>
                  </a:cubicBezTo>
                  <a:lnTo>
                    <a:pt x="1077" y="636"/>
                  </a:lnTo>
                  <a:cubicBezTo>
                    <a:pt x="1079" y="629"/>
                    <a:pt x="1082" y="622"/>
                    <a:pt x="1085" y="615"/>
                  </a:cubicBezTo>
                  <a:close/>
                  <a:moveTo>
                    <a:pt x="490" y="590"/>
                  </a:moveTo>
                  <a:lnTo>
                    <a:pt x="490" y="742"/>
                  </a:lnTo>
                  <a:lnTo>
                    <a:pt x="1106" y="742"/>
                  </a:lnTo>
                  <a:lnTo>
                    <a:pt x="1106" y="787"/>
                  </a:lnTo>
                  <a:lnTo>
                    <a:pt x="476" y="787"/>
                  </a:lnTo>
                  <a:cubicBezTo>
                    <a:pt x="456" y="787"/>
                    <a:pt x="441" y="773"/>
                    <a:pt x="441" y="757"/>
                  </a:cubicBezTo>
                  <a:lnTo>
                    <a:pt x="441" y="575"/>
                  </a:lnTo>
                  <a:cubicBezTo>
                    <a:pt x="441" y="559"/>
                    <a:pt x="456" y="546"/>
                    <a:pt x="476" y="546"/>
                  </a:cubicBezTo>
                  <a:lnTo>
                    <a:pt x="1106" y="546"/>
                  </a:lnTo>
                  <a:lnTo>
                    <a:pt x="1106" y="590"/>
                  </a:lnTo>
                  <a:lnTo>
                    <a:pt x="490" y="590"/>
                  </a:lnTo>
                  <a:close/>
                  <a:moveTo>
                    <a:pt x="669" y="102"/>
                  </a:moveTo>
                  <a:cubicBezTo>
                    <a:pt x="646" y="100"/>
                    <a:pt x="634" y="88"/>
                    <a:pt x="629" y="71"/>
                  </a:cubicBezTo>
                  <a:cubicBezTo>
                    <a:pt x="624" y="56"/>
                    <a:pt x="625" y="47"/>
                    <a:pt x="624" y="32"/>
                  </a:cubicBezTo>
                  <a:cubicBezTo>
                    <a:pt x="624" y="13"/>
                    <a:pt x="612" y="8"/>
                    <a:pt x="611" y="4"/>
                  </a:cubicBezTo>
                  <a:cubicBezTo>
                    <a:pt x="611" y="2"/>
                    <a:pt x="615" y="1"/>
                    <a:pt x="622" y="1"/>
                  </a:cubicBezTo>
                  <a:cubicBezTo>
                    <a:pt x="627" y="0"/>
                    <a:pt x="633" y="0"/>
                    <a:pt x="638" y="0"/>
                  </a:cubicBezTo>
                  <a:cubicBezTo>
                    <a:pt x="650" y="0"/>
                    <a:pt x="665" y="2"/>
                    <a:pt x="668" y="3"/>
                  </a:cubicBezTo>
                  <a:cubicBezTo>
                    <a:pt x="702" y="10"/>
                    <a:pt x="745" y="29"/>
                    <a:pt x="750" y="70"/>
                  </a:cubicBezTo>
                  <a:cubicBezTo>
                    <a:pt x="752" y="89"/>
                    <a:pt x="752" y="110"/>
                    <a:pt x="732" y="117"/>
                  </a:cubicBezTo>
                  <a:cubicBezTo>
                    <a:pt x="720" y="99"/>
                    <a:pt x="688" y="104"/>
                    <a:pt x="669" y="102"/>
                  </a:cubicBezTo>
                  <a:close/>
                  <a:moveTo>
                    <a:pt x="717" y="186"/>
                  </a:moveTo>
                  <a:cubicBezTo>
                    <a:pt x="701" y="180"/>
                    <a:pt x="689" y="179"/>
                    <a:pt x="667" y="190"/>
                  </a:cubicBezTo>
                  <a:cubicBezTo>
                    <a:pt x="623" y="211"/>
                    <a:pt x="604" y="261"/>
                    <a:pt x="607" y="308"/>
                  </a:cubicBezTo>
                  <a:cubicBezTo>
                    <a:pt x="609" y="339"/>
                    <a:pt x="622" y="372"/>
                    <a:pt x="643" y="397"/>
                  </a:cubicBezTo>
                  <a:cubicBezTo>
                    <a:pt x="635" y="377"/>
                    <a:pt x="630" y="355"/>
                    <a:pt x="629" y="334"/>
                  </a:cubicBezTo>
                  <a:cubicBezTo>
                    <a:pt x="626" y="279"/>
                    <a:pt x="646" y="219"/>
                    <a:pt x="693" y="195"/>
                  </a:cubicBezTo>
                  <a:cubicBezTo>
                    <a:pt x="702" y="190"/>
                    <a:pt x="710" y="187"/>
                    <a:pt x="717" y="186"/>
                  </a:cubicBezTo>
                  <a:close/>
                  <a:moveTo>
                    <a:pt x="887" y="158"/>
                  </a:moveTo>
                  <a:cubicBezTo>
                    <a:pt x="945" y="185"/>
                    <a:pt x="983" y="252"/>
                    <a:pt x="978" y="332"/>
                  </a:cubicBezTo>
                  <a:cubicBezTo>
                    <a:pt x="971" y="435"/>
                    <a:pt x="893" y="518"/>
                    <a:pt x="804" y="518"/>
                  </a:cubicBezTo>
                  <a:cubicBezTo>
                    <a:pt x="793" y="518"/>
                    <a:pt x="782" y="509"/>
                    <a:pt x="772" y="507"/>
                  </a:cubicBezTo>
                  <a:cubicBezTo>
                    <a:pt x="762" y="509"/>
                    <a:pt x="751" y="518"/>
                    <a:pt x="740" y="518"/>
                  </a:cubicBezTo>
                  <a:cubicBezTo>
                    <a:pt x="651" y="518"/>
                    <a:pt x="573" y="435"/>
                    <a:pt x="566" y="332"/>
                  </a:cubicBezTo>
                  <a:cubicBezTo>
                    <a:pt x="561" y="253"/>
                    <a:pt x="599" y="185"/>
                    <a:pt x="657" y="158"/>
                  </a:cubicBezTo>
                  <a:cubicBezTo>
                    <a:pt x="702" y="137"/>
                    <a:pt x="723" y="144"/>
                    <a:pt x="760" y="159"/>
                  </a:cubicBezTo>
                  <a:cubicBezTo>
                    <a:pt x="756" y="131"/>
                    <a:pt x="755" y="87"/>
                    <a:pt x="783" y="54"/>
                  </a:cubicBezTo>
                  <a:cubicBezTo>
                    <a:pt x="791" y="49"/>
                    <a:pt x="807" y="58"/>
                    <a:pt x="807" y="71"/>
                  </a:cubicBezTo>
                  <a:cubicBezTo>
                    <a:pt x="783" y="99"/>
                    <a:pt x="781" y="137"/>
                    <a:pt x="782" y="160"/>
                  </a:cubicBezTo>
                  <a:cubicBezTo>
                    <a:pt x="821" y="144"/>
                    <a:pt x="841" y="137"/>
                    <a:pt x="887" y="158"/>
                  </a:cubicBezTo>
                  <a:close/>
                  <a:moveTo>
                    <a:pt x="432" y="984"/>
                  </a:moveTo>
                  <a:lnTo>
                    <a:pt x="1157" y="984"/>
                  </a:lnTo>
                  <a:cubicBezTo>
                    <a:pt x="1158" y="992"/>
                    <a:pt x="1160" y="1000"/>
                    <a:pt x="1162" y="1008"/>
                  </a:cubicBezTo>
                  <a:lnTo>
                    <a:pt x="422" y="1008"/>
                  </a:lnTo>
                  <a:cubicBezTo>
                    <a:pt x="426" y="1000"/>
                    <a:pt x="429" y="992"/>
                    <a:pt x="432" y="984"/>
                  </a:cubicBezTo>
                  <a:close/>
                  <a:moveTo>
                    <a:pt x="436" y="939"/>
                  </a:moveTo>
                  <a:lnTo>
                    <a:pt x="1155" y="939"/>
                  </a:lnTo>
                  <a:cubicBezTo>
                    <a:pt x="1155" y="947"/>
                    <a:pt x="1155" y="955"/>
                    <a:pt x="1155" y="962"/>
                  </a:cubicBezTo>
                  <a:lnTo>
                    <a:pt x="436" y="962"/>
                  </a:lnTo>
                  <a:cubicBezTo>
                    <a:pt x="437" y="955"/>
                    <a:pt x="437" y="947"/>
                    <a:pt x="436" y="939"/>
                  </a:cubicBezTo>
                  <a:close/>
                  <a:moveTo>
                    <a:pt x="422" y="894"/>
                  </a:moveTo>
                  <a:lnTo>
                    <a:pt x="1162" y="894"/>
                  </a:lnTo>
                  <a:cubicBezTo>
                    <a:pt x="1160" y="901"/>
                    <a:pt x="1158" y="909"/>
                    <a:pt x="1157" y="917"/>
                  </a:cubicBezTo>
                  <a:lnTo>
                    <a:pt x="432" y="917"/>
                  </a:lnTo>
                  <a:cubicBezTo>
                    <a:pt x="429" y="909"/>
                    <a:pt x="426" y="901"/>
                    <a:pt x="422" y="894"/>
                  </a:cubicBezTo>
                  <a:close/>
                  <a:moveTo>
                    <a:pt x="1189" y="865"/>
                  </a:moveTo>
                  <a:lnTo>
                    <a:pt x="1189" y="1039"/>
                  </a:lnTo>
                  <a:lnTo>
                    <a:pt x="399" y="1039"/>
                  </a:lnTo>
                  <a:lnTo>
                    <a:pt x="399" y="1090"/>
                  </a:lnTo>
                  <a:lnTo>
                    <a:pt x="1206" y="1090"/>
                  </a:lnTo>
                  <a:cubicBezTo>
                    <a:pt x="1228" y="1090"/>
                    <a:pt x="1245" y="1075"/>
                    <a:pt x="1245" y="1056"/>
                  </a:cubicBezTo>
                  <a:lnTo>
                    <a:pt x="1245" y="848"/>
                  </a:lnTo>
                  <a:cubicBezTo>
                    <a:pt x="1245" y="829"/>
                    <a:pt x="1228" y="814"/>
                    <a:pt x="1206" y="814"/>
                  </a:cubicBezTo>
                  <a:lnTo>
                    <a:pt x="399" y="814"/>
                  </a:lnTo>
                  <a:lnTo>
                    <a:pt x="399" y="865"/>
                  </a:lnTo>
                  <a:lnTo>
                    <a:pt x="1189" y="865"/>
                  </a:lnTo>
                  <a:close/>
                  <a:moveTo>
                    <a:pt x="407" y="344"/>
                  </a:moveTo>
                  <a:lnTo>
                    <a:pt x="169" y="989"/>
                  </a:lnTo>
                  <a:cubicBezTo>
                    <a:pt x="176" y="993"/>
                    <a:pt x="182" y="997"/>
                    <a:pt x="188" y="1001"/>
                  </a:cubicBezTo>
                  <a:lnTo>
                    <a:pt x="431" y="343"/>
                  </a:lnTo>
                  <a:cubicBezTo>
                    <a:pt x="423" y="344"/>
                    <a:pt x="415" y="344"/>
                    <a:pt x="407" y="344"/>
                  </a:cubicBezTo>
                  <a:close/>
                  <a:moveTo>
                    <a:pt x="367" y="333"/>
                  </a:moveTo>
                  <a:lnTo>
                    <a:pt x="131" y="973"/>
                  </a:lnTo>
                  <a:cubicBezTo>
                    <a:pt x="138" y="975"/>
                    <a:pt x="145" y="978"/>
                    <a:pt x="151" y="981"/>
                  </a:cubicBezTo>
                  <a:lnTo>
                    <a:pt x="387" y="341"/>
                  </a:lnTo>
                  <a:cubicBezTo>
                    <a:pt x="380" y="339"/>
                    <a:pt x="374" y="336"/>
                    <a:pt x="367" y="333"/>
                  </a:cubicBezTo>
                  <a:close/>
                  <a:moveTo>
                    <a:pt x="333" y="306"/>
                  </a:moveTo>
                  <a:lnTo>
                    <a:pt x="90" y="964"/>
                  </a:lnTo>
                  <a:cubicBezTo>
                    <a:pt x="97" y="965"/>
                    <a:pt x="105" y="967"/>
                    <a:pt x="112" y="968"/>
                  </a:cubicBezTo>
                  <a:lnTo>
                    <a:pt x="350" y="323"/>
                  </a:lnTo>
                  <a:cubicBezTo>
                    <a:pt x="344" y="318"/>
                    <a:pt x="338" y="312"/>
                    <a:pt x="333" y="306"/>
                  </a:cubicBezTo>
                  <a:close/>
                  <a:moveTo>
                    <a:pt x="56" y="979"/>
                  </a:moveTo>
                  <a:lnTo>
                    <a:pt x="207" y="1035"/>
                  </a:lnTo>
                  <a:lnTo>
                    <a:pt x="466" y="333"/>
                  </a:lnTo>
                  <a:lnTo>
                    <a:pt x="509" y="349"/>
                  </a:lnTo>
                  <a:lnTo>
                    <a:pt x="245" y="1065"/>
                  </a:lnTo>
                  <a:cubicBezTo>
                    <a:pt x="238" y="1084"/>
                    <a:pt x="220" y="1094"/>
                    <a:pt x="204" y="1089"/>
                  </a:cubicBezTo>
                  <a:lnTo>
                    <a:pt x="24" y="1022"/>
                  </a:lnTo>
                  <a:cubicBezTo>
                    <a:pt x="8" y="1016"/>
                    <a:pt x="0" y="996"/>
                    <a:pt x="7" y="977"/>
                  </a:cubicBezTo>
                  <a:lnTo>
                    <a:pt x="271" y="261"/>
                  </a:lnTo>
                  <a:lnTo>
                    <a:pt x="315" y="277"/>
                  </a:lnTo>
                  <a:lnTo>
                    <a:pt x="56" y="979"/>
                  </a:ln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grpSp>
      <p:grpSp>
        <p:nvGrpSpPr>
          <p:cNvPr id="2" name="组合 1">
            <a:extLst>
              <a:ext uri="{FF2B5EF4-FFF2-40B4-BE49-F238E27FC236}">
                <a16:creationId xmlns:a16="http://schemas.microsoft.com/office/drawing/2014/main" id="{55064E89-743E-14D6-CCBC-1B88808B1AAC}"/>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B0C9A854-2883-C62C-FAB2-463A586E8586}"/>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4" name="图片 3" descr="蓝色.jpg">
              <a:extLst>
                <a:ext uri="{FF2B5EF4-FFF2-40B4-BE49-F238E27FC236}">
                  <a16:creationId xmlns:a16="http://schemas.microsoft.com/office/drawing/2014/main" id="{43123FFB-C449-233E-B8BE-C42B9149782B}"/>
                </a:ext>
              </a:extLst>
            </p:cNvPr>
            <p:cNvPicPr>
              <a:picLocks/>
            </p:cNvPicPr>
            <p:nvPr/>
          </p:nvPicPr>
          <p:blipFill rotWithShape="1">
            <a:blip r:embed="rId6">
              <a:extLst>
                <a:ext uri="{BEBA8EAE-BF5A-486C-A8C5-ECC9F3942E4B}">
                  <a14:imgProps xmlns:a14="http://schemas.microsoft.com/office/drawing/2010/main">
                    <a14:imgLayer r:embed="rId7">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Tree>
    <p:extLst>
      <p:ext uri="{BB962C8B-B14F-4D97-AF65-F5344CB8AC3E}">
        <p14:creationId xmlns:p14="http://schemas.microsoft.com/office/powerpoint/2010/main" val="2439416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4DCCF-7184-9945-9210-3A425E6A0009}"/>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3F029F5B-5067-04F0-6459-B17F1C7B7874}"/>
              </a:ext>
            </a:extLst>
          </p:cNvPr>
          <p:cNvGrpSpPr/>
          <p:nvPr/>
        </p:nvGrpSpPr>
        <p:grpSpPr>
          <a:xfrm>
            <a:off x="9587262" y="6427946"/>
            <a:ext cx="2615698" cy="366162"/>
            <a:chOff x="9587262" y="6427946"/>
            <a:chExt cx="2615698" cy="366162"/>
          </a:xfrm>
        </p:grpSpPr>
        <p:sp>
          <p:nvSpPr>
            <p:cNvPr id="16" name="幻灯片编号占位符 5">
              <a:extLst>
                <a:ext uri="{FF2B5EF4-FFF2-40B4-BE49-F238E27FC236}">
                  <a16:creationId xmlns:a16="http://schemas.microsoft.com/office/drawing/2014/main" id="{691552BF-7214-C4C6-0C57-F8BD345BAF29}"/>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21" name="图片 20" descr="蓝色.jpg">
              <a:extLst>
                <a:ext uri="{FF2B5EF4-FFF2-40B4-BE49-F238E27FC236}">
                  <a16:creationId xmlns:a16="http://schemas.microsoft.com/office/drawing/2014/main" id="{D23E32E1-1723-1924-9B17-1790AB8F8A3B}"/>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2" name="Freeform 18">
            <a:extLst>
              <a:ext uri="{FF2B5EF4-FFF2-40B4-BE49-F238E27FC236}">
                <a16:creationId xmlns:a16="http://schemas.microsoft.com/office/drawing/2014/main" id="{D1D2927E-18AC-DF49-4E8B-75AB9602C566}"/>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91D4662-1916-BD49-3C3B-F5E7FF3391F8}"/>
              </a:ext>
            </a:extLst>
          </p:cNvPr>
          <p:cNvSpPr txBox="1"/>
          <p:nvPr/>
        </p:nvSpPr>
        <p:spPr>
          <a:xfrm>
            <a:off x="543001" y="166281"/>
            <a:ext cx="779137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任务自适应效果</a:t>
            </a:r>
            <a:r>
              <a:rPr kumimoji="1" lang="en-US" altLang="zh-CN" sz="2400" spc="300">
                <a:solidFill>
                  <a:srgbClr val="025A92"/>
                </a:solidFill>
                <a:latin typeface="微软雅黑" panose="020B0503020204020204" charset="-122"/>
                <a:ea typeface="微软雅黑" panose="020B0503020204020204" charset="-122"/>
              </a:rPr>
              <a:t>——Transormers</a:t>
            </a:r>
            <a:endParaRPr kumimoji="1" lang="zh-CN" altLang="en-US" sz="2400" spc="300" dirty="0">
              <a:solidFill>
                <a:srgbClr val="025A92"/>
              </a:solidFill>
              <a:latin typeface="微软雅黑" panose="020B0503020204020204" charset="-122"/>
              <a:ea typeface="微软雅黑" panose="020B0503020204020204" charset="-122"/>
            </a:endParaRPr>
          </a:p>
        </p:txBody>
      </p:sp>
      <p:graphicFrame>
        <p:nvGraphicFramePr>
          <p:cNvPr id="3" name="表格 2">
            <a:extLst>
              <a:ext uri="{FF2B5EF4-FFF2-40B4-BE49-F238E27FC236}">
                <a16:creationId xmlns:a16="http://schemas.microsoft.com/office/drawing/2014/main" id="{40CDC0A0-25B2-3A75-70F4-B707DC174996}"/>
              </a:ext>
            </a:extLst>
          </p:cNvPr>
          <p:cNvGraphicFramePr>
            <a:graphicFrameLocks noGrp="1"/>
          </p:cNvGraphicFramePr>
          <p:nvPr>
            <p:extLst>
              <p:ext uri="{D42A27DB-BD31-4B8C-83A1-F6EECF244321}">
                <p14:modId xmlns:p14="http://schemas.microsoft.com/office/powerpoint/2010/main" val="122709467"/>
              </p:ext>
            </p:extLst>
          </p:nvPr>
        </p:nvGraphicFramePr>
        <p:xfrm>
          <a:off x="320252" y="1016162"/>
          <a:ext cx="6413843" cy="5522906"/>
        </p:xfrm>
        <a:graphic>
          <a:graphicData uri="http://schemas.openxmlformats.org/drawingml/2006/table">
            <a:tbl>
              <a:tblPr firstRow="1" firstCol="1" bandRow="1">
                <a:tableStyleId>{5C22544A-7EE6-4342-B048-85BDC9FD1C3A}</a:tableStyleId>
              </a:tblPr>
              <a:tblGrid>
                <a:gridCol w="908147">
                  <a:extLst>
                    <a:ext uri="{9D8B030D-6E8A-4147-A177-3AD203B41FA5}">
                      <a16:colId xmlns:a16="http://schemas.microsoft.com/office/drawing/2014/main" val="1251169891"/>
                    </a:ext>
                  </a:extLst>
                </a:gridCol>
                <a:gridCol w="1811294">
                  <a:extLst>
                    <a:ext uri="{9D8B030D-6E8A-4147-A177-3AD203B41FA5}">
                      <a16:colId xmlns:a16="http://schemas.microsoft.com/office/drawing/2014/main" val="1475996733"/>
                    </a:ext>
                  </a:extLst>
                </a:gridCol>
                <a:gridCol w="914527">
                  <a:extLst>
                    <a:ext uri="{9D8B030D-6E8A-4147-A177-3AD203B41FA5}">
                      <a16:colId xmlns:a16="http://schemas.microsoft.com/office/drawing/2014/main" val="2082357698"/>
                    </a:ext>
                  </a:extLst>
                </a:gridCol>
                <a:gridCol w="728069">
                  <a:extLst>
                    <a:ext uri="{9D8B030D-6E8A-4147-A177-3AD203B41FA5}">
                      <a16:colId xmlns:a16="http://schemas.microsoft.com/office/drawing/2014/main" val="627497978"/>
                    </a:ext>
                  </a:extLst>
                </a:gridCol>
                <a:gridCol w="648160">
                  <a:extLst>
                    <a:ext uri="{9D8B030D-6E8A-4147-A177-3AD203B41FA5}">
                      <a16:colId xmlns:a16="http://schemas.microsoft.com/office/drawing/2014/main" val="248236054"/>
                    </a:ext>
                  </a:extLst>
                </a:gridCol>
                <a:gridCol w="772464">
                  <a:extLst>
                    <a:ext uri="{9D8B030D-6E8A-4147-A177-3AD203B41FA5}">
                      <a16:colId xmlns:a16="http://schemas.microsoft.com/office/drawing/2014/main" val="1818400558"/>
                    </a:ext>
                  </a:extLst>
                </a:gridCol>
                <a:gridCol w="631182">
                  <a:extLst>
                    <a:ext uri="{9D8B030D-6E8A-4147-A177-3AD203B41FA5}">
                      <a16:colId xmlns:a16="http://schemas.microsoft.com/office/drawing/2014/main" val="1916133981"/>
                    </a:ext>
                  </a:extLst>
                </a:gridCol>
              </a:tblGrid>
              <a:tr h="644750">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任务</a:t>
                      </a:r>
                    </a:p>
                  </a:txBody>
                  <a:tcPr marL="3724" marR="3724" marT="3724" marB="3724"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模型</a:t>
                      </a:r>
                    </a:p>
                  </a:txBody>
                  <a:tcPr marL="3724" marR="3724" marT="3724" marB="3724"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架构</a:t>
                      </a:r>
                    </a:p>
                  </a:txBody>
                  <a:tcPr marL="3724" marR="3724" marT="3724" marB="3724"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参数量</a:t>
                      </a:r>
                    </a:p>
                  </a:txBody>
                  <a:tcPr marL="3724" marR="3724" marT="3724" marB="3724"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计算量</a:t>
                      </a:r>
                    </a:p>
                  </a:txBody>
                  <a:tcPr marL="3724" marR="3724" marT="3724" marB="3724"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推理延迟</a:t>
                      </a:r>
                    </a:p>
                    <a:p>
                      <a:pPr algn="ctr"/>
                      <a:r>
                        <a:rPr lang="en-US" sz="1400" b="0" kern="100">
                          <a:effectLst/>
                          <a:latin typeface="times" panose="02020603050405020304" pitchFamily="18" charset="0"/>
                          <a:ea typeface="宋体" panose="02010600030101010101" pitchFamily="2" charset="-122"/>
                          <a:cs typeface="times" panose="02020603050405020304" pitchFamily="18" charset="0"/>
                        </a:rPr>
                        <a:t>(ms)</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性能</a:t>
                      </a:r>
                    </a:p>
                    <a:p>
                      <a:pPr algn="ctr"/>
                      <a:r>
                        <a:rPr lang="en-US" sz="1400" b="0" kern="100">
                          <a:effectLst/>
                          <a:latin typeface="times" panose="02020603050405020304" pitchFamily="18" charset="0"/>
                          <a:ea typeface="宋体" panose="02010600030101010101" pitchFamily="2" charset="-122"/>
                          <a:cs typeface="times" panose="02020603050405020304" pitchFamily="18" charset="0"/>
                        </a:rPr>
                        <a:t>(acc%)</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2575847068"/>
                  </a:ext>
                </a:extLst>
              </a:tr>
              <a:tr h="406513">
                <a:tc rowSpan="3">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CIFAR10</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Small-ViT-Patch2-32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D10W512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31.52M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8.11G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7.18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65.04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2066758371"/>
                  </a:ext>
                </a:extLst>
              </a:tr>
              <a:tr h="406513">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Base-ViT-Patch2-32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D12W768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85.05M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21.88G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7.86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74.60</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984987619"/>
                  </a:ext>
                </a:extLst>
              </a:tr>
              <a:tr h="406513">
                <a:tc vMerge="1">
                  <a:txBody>
                    <a:bodyPr/>
                    <a:lstStyle/>
                    <a:p>
                      <a:endParaRPr lang="zh-CN" altLang="en-US"/>
                    </a:p>
                  </a:txBody>
                  <a:tcPr/>
                </a:tc>
                <a:tc>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自增长</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ViT-Patch2-32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D4W384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7.10M</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1.83G</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1.96</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77.74</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3783151619"/>
                  </a:ext>
                </a:extLst>
              </a:tr>
              <a:tr h="406513">
                <a:tc rowSpan="3">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ImagenetTE</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Small-ViT-Patch16-224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D10W512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31.91M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6.29G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6.22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64.05</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2978379241"/>
                  </a:ext>
                </a:extLst>
              </a:tr>
              <a:tr h="406513">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Base-ViT-Patch16-224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D12W768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85.63M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16.88G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7.65</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62.02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1703694480"/>
                  </a:ext>
                </a:extLst>
              </a:tr>
              <a:tr h="406513">
                <a:tc vMerge="1">
                  <a:txBody>
                    <a:bodyPr/>
                    <a:lstStyle/>
                    <a:p>
                      <a:endParaRPr lang="zh-CN" altLang="en-US"/>
                    </a:p>
                  </a:txBody>
                  <a:tcPr/>
                </a:tc>
                <a:tc>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自增长</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ViT-Patch16-224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D5W448</a:t>
                      </a:r>
                      <a:endParaRPr lang="zh-CN" alt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12.42M</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2.45G</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2.47</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77.94</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2326274849"/>
                  </a:ext>
                </a:extLst>
              </a:tr>
              <a:tr h="406513">
                <a:tc rowSpan="3">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Tiny-Imagenet</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Small-ViT-Patch4-64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D10W512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31.54M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8.12G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6.58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20.94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3351218294"/>
                  </a:ext>
                </a:extLst>
              </a:tr>
              <a:tr h="406513">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Base-ViT-Patch4-64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D12W768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85.08M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21.89G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8.17</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32.08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2948881484"/>
                  </a:ext>
                </a:extLst>
              </a:tr>
              <a:tr h="406513">
                <a:tc vMerge="1">
                  <a:txBody>
                    <a:bodyPr/>
                    <a:lstStyle/>
                    <a:p>
                      <a:endParaRPr lang="zh-CN" altLang="en-US"/>
                    </a:p>
                  </a:txBody>
                  <a:tcPr/>
                </a:tc>
                <a:tc>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自增长</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ViT-Patch4-64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D6W384</a:t>
                      </a:r>
                      <a:endParaRPr lang="zh-CN" alt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10.74M</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2.75G</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2.77</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35.70</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935506655"/>
                  </a:ext>
                </a:extLst>
              </a:tr>
              <a:tr h="406513">
                <a:tc rowSpan="3">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Mini-Imagenet</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Small-ViT-Patch16-224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D10W512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31.91M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6.29G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6.02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33.80</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1736113411"/>
                  </a:ext>
                </a:extLst>
              </a:tr>
              <a:tr h="406513">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Base-ViT-Patch16-224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D12W768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85.63M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16.88G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8.08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34.23</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2617484300"/>
                  </a:ext>
                </a:extLst>
              </a:tr>
              <a:tr h="406513">
                <a:tc vMerge="1">
                  <a:txBody>
                    <a:bodyPr/>
                    <a:lstStyle/>
                    <a:p>
                      <a:endParaRPr lang="zh-CN" altLang="en-US"/>
                    </a:p>
                  </a:txBody>
                  <a:tcPr/>
                </a:tc>
                <a:tc>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自增长</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ViT-Patch16-224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D6W448</a:t>
                      </a:r>
                      <a:endParaRPr lang="zh-CN" alt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14.87M</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2.92G</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2.86</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46.12</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3724" marR="3724" marT="3724" marB="3724" anchor="ctr"/>
                </a:tc>
                <a:extLst>
                  <a:ext uri="{0D108BD9-81ED-4DB2-BD59-A6C34878D82A}">
                    <a16:rowId xmlns:a16="http://schemas.microsoft.com/office/drawing/2014/main" val="2723627629"/>
                  </a:ext>
                </a:extLst>
              </a:tr>
            </a:tbl>
          </a:graphicData>
        </a:graphic>
      </p:graphicFrame>
      <p:graphicFrame>
        <p:nvGraphicFramePr>
          <p:cNvPr id="5" name="表格 4">
            <a:extLst>
              <a:ext uri="{FF2B5EF4-FFF2-40B4-BE49-F238E27FC236}">
                <a16:creationId xmlns:a16="http://schemas.microsoft.com/office/drawing/2014/main" id="{9E7A213C-A869-363A-17E9-5BF904735362}"/>
              </a:ext>
            </a:extLst>
          </p:cNvPr>
          <p:cNvGraphicFramePr>
            <a:graphicFrameLocks noGrp="1"/>
          </p:cNvGraphicFramePr>
          <p:nvPr>
            <p:extLst>
              <p:ext uri="{D42A27DB-BD31-4B8C-83A1-F6EECF244321}">
                <p14:modId xmlns:p14="http://schemas.microsoft.com/office/powerpoint/2010/main" val="3733835574"/>
              </p:ext>
            </p:extLst>
          </p:nvPr>
        </p:nvGraphicFramePr>
        <p:xfrm>
          <a:off x="7074380" y="1643855"/>
          <a:ext cx="4844915" cy="4351339"/>
        </p:xfrm>
        <a:graphic>
          <a:graphicData uri="http://schemas.openxmlformats.org/drawingml/2006/table">
            <a:tbl>
              <a:tblPr firstRow="1" firstCol="1" bandRow="1">
                <a:tableStyleId>{5C22544A-7EE6-4342-B048-85BDC9FD1C3A}</a:tableStyleId>
              </a:tblPr>
              <a:tblGrid>
                <a:gridCol w="512650">
                  <a:extLst>
                    <a:ext uri="{9D8B030D-6E8A-4147-A177-3AD203B41FA5}">
                      <a16:colId xmlns:a16="http://schemas.microsoft.com/office/drawing/2014/main" val="4221600695"/>
                    </a:ext>
                  </a:extLst>
                </a:gridCol>
                <a:gridCol w="724491">
                  <a:extLst>
                    <a:ext uri="{9D8B030D-6E8A-4147-A177-3AD203B41FA5}">
                      <a16:colId xmlns:a16="http://schemas.microsoft.com/office/drawing/2014/main" val="550733074"/>
                    </a:ext>
                  </a:extLst>
                </a:gridCol>
                <a:gridCol w="784984">
                  <a:extLst>
                    <a:ext uri="{9D8B030D-6E8A-4147-A177-3AD203B41FA5}">
                      <a16:colId xmlns:a16="http://schemas.microsoft.com/office/drawing/2014/main" val="1108710938"/>
                    </a:ext>
                  </a:extLst>
                </a:gridCol>
                <a:gridCol w="694121">
                  <a:extLst>
                    <a:ext uri="{9D8B030D-6E8A-4147-A177-3AD203B41FA5}">
                      <a16:colId xmlns:a16="http://schemas.microsoft.com/office/drawing/2014/main" val="1388028976"/>
                    </a:ext>
                  </a:extLst>
                </a:gridCol>
                <a:gridCol w="667165">
                  <a:extLst>
                    <a:ext uri="{9D8B030D-6E8A-4147-A177-3AD203B41FA5}">
                      <a16:colId xmlns:a16="http://schemas.microsoft.com/office/drawing/2014/main" val="3151279713"/>
                    </a:ext>
                  </a:extLst>
                </a:gridCol>
                <a:gridCol w="734928">
                  <a:extLst>
                    <a:ext uri="{9D8B030D-6E8A-4147-A177-3AD203B41FA5}">
                      <a16:colId xmlns:a16="http://schemas.microsoft.com/office/drawing/2014/main" val="1150084157"/>
                    </a:ext>
                  </a:extLst>
                </a:gridCol>
                <a:gridCol w="726576">
                  <a:extLst>
                    <a:ext uri="{9D8B030D-6E8A-4147-A177-3AD203B41FA5}">
                      <a16:colId xmlns:a16="http://schemas.microsoft.com/office/drawing/2014/main" val="3124708730"/>
                    </a:ext>
                  </a:extLst>
                </a:gridCol>
              </a:tblGrid>
              <a:tr h="933799">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任务</a:t>
                      </a:r>
                    </a:p>
                  </a:txBody>
                  <a:tcPr marL="6846" marR="6846" marT="6846" marB="6846"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模型</a:t>
                      </a:r>
                    </a:p>
                  </a:txBody>
                  <a:tcPr marL="6846" marR="6846" marT="6846" marB="6846"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架构</a:t>
                      </a:r>
                    </a:p>
                  </a:txBody>
                  <a:tcPr marL="6846" marR="6846" marT="6846" marB="6846"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参数量</a:t>
                      </a:r>
                    </a:p>
                  </a:txBody>
                  <a:tcPr marL="6846" marR="6846" marT="6846" marB="6846"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计算量</a:t>
                      </a:r>
                    </a:p>
                  </a:txBody>
                  <a:tcPr marL="6846" marR="6846" marT="6846" marB="6846"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推理延迟</a:t>
                      </a:r>
                      <a:r>
                        <a:rPr lang="en-US" sz="1400" b="0" kern="100">
                          <a:effectLst/>
                          <a:latin typeface="times" panose="02020603050405020304" pitchFamily="18" charset="0"/>
                          <a:ea typeface="宋体" panose="02010600030101010101" pitchFamily="2" charset="-122"/>
                          <a:cs typeface="times" panose="02020603050405020304" pitchFamily="18" charset="0"/>
                        </a:rPr>
                        <a:t>(ms)</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性能</a:t>
                      </a:r>
                    </a:p>
                    <a:p>
                      <a:pPr algn="ctr"/>
                      <a:r>
                        <a:rPr lang="en-US" sz="1400" b="0" kern="100">
                          <a:effectLst/>
                          <a:latin typeface="times" panose="02020603050405020304" pitchFamily="18" charset="0"/>
                          <a:ea typeface="宋体" panose="02010600030101010101" pitchFamily="2" charset="-122"/>
                          <a:cs typeface="times" panose="02020603050405020304" pitchFamily="18" charset="0"/>
                        </a:rPr>
                        <a:t>(acc%)</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extLst>
                  <a:ext uri="{0D108BD9-81ED-4DB2-BD59-A6C34878D82A}">
                    <a16:rowId xmlns:a16="http://schemas.microsoft.com/office/drawing/2014/main" val="3776082869"/>
                  </a:ext>
                </a:extLst>
              </a:tr>
              <a:tr h="588759">
                <a:tc rowSpan="3">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IMDB</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Small</a:t>
                      </a:r>
                    </a:p>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BERT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D10W512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23.77M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6.30G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6.77</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83.92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extLst>
                  <a:ext uri="{0D108BD9-81ED-4DB2-BD59-A6C34878D82A}">
                    <a16:rowId xmlns:a16="http://schemas.microsoft.com/office/drawing/2014/main" val="2265324928"/>
                  </a:ext>
                </a:extLst>
              </a:tr>
              <a:tr h="588759">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Base</a:t>
                      </a:r>
                    </a:p>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BERT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D12W768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63.94M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16.78G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7.68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83.18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extLst>
                  <a:ext uri="{0D108BD9-81ED-4DB2-BD59-A6C34878D82A}">
                    <a16:rowId xmlns:a16="http://schemas.microsoft.com/office/drawing/2014/main" val="3871235052"/>
                  </a:ext>
                </a:extLst>
              </a:tr>
              <a:tr h="588759">
                <a:tc vMerge="1">
                  <a:txBody>
                    <a:bodyPr/>
                    <a:lstStyle/>
                    <a:p>
                      <a:endParaRPr lang="zh-CN" altLang="en-US"/>
                    </a:p>
                  </a:txBody>
                  <a:tcPr/>
                </a:tc>
                <a:tc>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自增长</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BERT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D3W384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4.03M</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1.08G</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1.44</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85.37</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extLst>
                  <a:ext uri="{0D108BD9-81ED-4DB2-BD59-A6C34878D82A}">
                    <a16:rowId xmlns:a16="http://schemas.microsoft.com/office/drawing/2014/main" val="2240768563"/>
                  </a:ext>
                </a:extLst>
              </a:tr>
              <a:tr h="473745">
                <a:tc rowSpan="3">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SST2</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Small</a:t>
                      </a:r>
                    </a:p>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BERT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D10W512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23.77M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6.30G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6.77</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82.8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extLst>
                  <a:ext uri="{0D108BD9-81ED-4DB2-BD59-A6C34878D82A}">
                    <a16:rowId xmlns:a16="http://schemas.microsoft.com/office/drawing/2014/main" val="3711840079"/>
                  </a:ext>
                </a:extLst>
              </a:tr>
              <a:tr h="588759">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Base</a:t>
                      </a:r>
                    </a:p>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BERT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D12W768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63.94M</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16.78G</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7.68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83.03</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extLst>
                  <a:ext uri="{0D108BD9-81ED-4DB2-BD59-A6C34878D82A}">
                    <a16:rowId xmlns:a16="http://schemas.microsoft.com/office/drawing/2014/main" val="2801202825"/>
                  </a:ext>
                </a:extLst>
              </a:tr>
              <a:tr h="588759">
                <a:tc vMerge="1">
                  <a:txBody>
                    <a:bodyPr/>
                    <a:lstStyle/>
                    <a:p>
                      <a:endParaRPr lang="zh-CN" altLang="en-US"/>
                    </a:p>
                  </a:txBody>
                  <a:tcPr/>
                </a:tc>
                <a:tc>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自增长</a:t>
                      </a: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BERT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D4W384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5.37M</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1.44G</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1.83</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tc>
                  <a:txBody>
                    <a:bodyPr/>
                    <a:lstStyle/>
                    <a:p>
                      <a:pPr marL="0" algn="ctr" defTabSz="914400" rtl="0" eaLnBrk="1" latinLnBrk="0" hangingPunct="1"/>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85.77</a:t>
                      </a:r>
                      <a:endParaRPr lang="zh-CN" alt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6846" marR="6846" marT="6846" marB="6846" anchor="ctr"/>
                </a:tc>
                <a:extLst>
                  <a:ext uri="{0D108BD9-81ED-4DB2-BD59-A6C34878D82A}">
                    <a16:rowId xmlns:a16="http://schemas.microsoft.com/office/drawing/2014/main" val="416687417"/>
                  </a:ext>
                </a:extLst>
              </a:tr>
            </a:tbl>
          </a:graphicData>
        </a:graphic>
      </p:graphicFrame>
      <p:sp>
        <p:nvSpPr>
          <p:cNvPr id="6" name="文本框 5">
            <a:extLst>
              <a:ext uri="{FF2B5EF4-FFF2-40B4-BE49-F238E27FC236}">
                <a16:creationId xmlns:a16="http://schemas.microsoft.com/office/drawing/2014/main" id="{8843B68B-CB28-8C08-F132-DB9F571ED05C}"/>
              </a:ext>
            </a:extLst>
          </p:cNvPr>
          <p:cNvSpPr txBox="1"/>
          <p:nvPr/>
        </p:nvSpPr>
        <p:spPr>
          <a:xfrm>
            <a:off x="2120153" y="662532"/>
            <a:ext cx="2814040" cy="400110"/>
          </a:xfrm>
          <a:prstGeom prst="rect">
            <a:avLst/>
          </a:prstGeom>
          <a:noFill/>
        </p:spPr>
        <p:txBody>
          <a:bodyPr wrap="none" rtlCol="0">
            <a:spAutoFit/>
          </a:bodyPr>
          <a:lstStyle/>
          <a:p>
            <a:pPr algn="r"/>
            <a:r>
              <a:rPr lang="en-US" altLang="zh-CN" sz="2000">
                <a:solidFill>
                  <a:schemeClr val="accent1">
                    <a:lumMod val="50000"/>
                  </a:schemeClr>
                </a:solidFill>
                <a:latin typeface="times" panose="02020603050405020304" pitchFamily="18" charset="0"/>
                <a:cs typeface="times" panose="02020603050405020304" pitchFamily="18" charset="0"/>
              </a:rPr>
              <a:t>Vision Transformer (ViT)</a:t>
            </a:r>
            <a:endParaRPr lang="zh-CN" altLang="en-US" sz="2000">
              <a:solidFill>
                <a:schemeClr val="accent1">
                  <a:lumMod val="50000"/>
                </a:schemeClr>
              </a:solidFill>
              <a:latin typeface="times" panose="02020603050405020304" pitchFamily="18" charset="0"/>
              <a:cs typeface="times" panose="02020603050405020304" pitchFamily="18" charset="0"/>
            </a:endParaRPr>
          </a:p>
        </p:txBody>
      </p:sp>
      <p:sp>
        <p:nvSpPr>
          <p:cNvPr id="7" name="文本框 6">
            <a:extLst>
              <a:ext uri="{FF2B5EF4-FFF2-40B4-BE49-F238E27FC236}">
                <a16:creationId xmlns:a16="http://schemas.microsoft.com/office/drawing/2014/main" id="{940B245F-E06D-951C-1E11-AE05635B8C6F}"/>
              </a:ext>
            </a:extLst>
          </p:cNvPr>
          <p:cNvSpPr txBox="1"/>
          <p:nvPr/>
        </p:nvSpPr>
        <p:spPr>
          <a:xfrm>
            <a:off x="9174008" y="1290666"/>
            <a:ext cx="826508" cy="400110"/>
          </a:xfrm>
          <a:prstGeom prst="rect">
            <a:avLst/>
          </a:prstGeom>
          <a:noFill/>
        </p:spPr>
        <p:txBody>
          <a:bodyPr wrap="none" rtlCol="0">
            <a:spAutoFit/>
          </a:bodyPr>
          <a:lstStyle/>
          <a:p>
            <a:pPr algn="r"/>
            <a:r>
              <a:rPr lang="en-US" altLang="zh-CN" sz="2000">
                <a:solidFill>
                  <a:schemeClr val="accent1">
                    <a:lumMod val="50000"/>
                  </a:schemeClr>
                </a:solidFill>
                <a:latin typeface="times" panose="02020603050405020304" pitchFamily="18" charset="0"/>
                <a:cs typeface="times" panose="02020603050405020304" pitchFamily="18" charset="0"/>
              </a:rPr>
              <a:t>BERT</a:t>
            </a:r>
            <a:endParaRPr lang="zh-CN" altLang="en-US" sz="2000">
              <a:solidFill>
                <a:schemeClr val="accent1">
                  <a:lumMod val="50000"/>
                </a:schemeClr>
              </a:solidFill>
              <a:latin typeface="times" panose="02020603050405020304" pitchFamily="18" charset="0"/>
              <a:cs typeface="times" panose="02020603050405020304" pitchFamily="18" charset="0"/>
            </a:endParaRPr>
          </a:p>
        </p:txBody>
      </p:sp>
      <p:sp>
        <p:nvSpPr>
          <p:cNvPr id="2" name="文本框 1">
            <a:extLst>
              <a:ext uri="{FF2B5EF4-FFF2-40B4-BE49-F238E27FC236}">
                <a16:creationId xmlns:a16="http://schemas.microsoft.com/office/drawing/2014/main" id="{2890A7CF-911E-4BD4-CFFF-7E4A1F522809}"/>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20/30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98914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4DCCF-7184-9945-9210-3A425E6A0009}"/>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3F029F5B-5067-04F0-6459-B17F1C7B7874}"/>
              </a:ext>
            </a:extLst>
          </p:cNvPr>
          <p:cNvGrpSpPr/>
          <p:nvPr/>
        </p:nvGrpSpPr>
        <p:grpSpPr>
          <a:xfrm>
            <a:off x="9587262" y="6427946"/>
            <a:ext cx="2615698" cy="366162"/>
            <a:chOff x="9587262" y="6427946"/>
            <a:chExt cx="2615698" cy="366162"/>
          </a:xfrm>
        </p:grpSpPr>
        <p:sp>
          <p:nvSpPr>
            <p:cNvPr id="16" name="幻灯片编号占位符 5">
              <a:extLst>
                <a:ext uri="{FF2B5EF4-FFF2-40B4-BE49-F238E27FC236}">
                  <a16:creationId xmlns:a16="http://schemas.microsoft.com/office/drawing/2014/main" id="{691552BF-7214-C4C6-0C57-F8BD345BAF29}"/>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21" name="图片 20" descr="蓝色.jpg">
              <a:extLst>
                <a:ext uri="{FF2B5EF4-FFF2-40B4-BE49-F238E27FC236}">
                  <a16:creationId xmlns:a16="http://schemas.microsoft.com/office/drawing/2014/main" id="{D23E32E1-1723-1924-9B17-1790AB8F8A3B}"/>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2" name="Freeform 18">
            <a:extLst>
              <a:ext uri="{FF2B5EF4-FFF2-40B4-BE49-F238E27FC236}">
                <a16:creationId xmlns:a16="http://schemas.microsoft.com/office/drawing/2014/main" id="{D1D2927E-18AC-DF49-4E8B-75AB9602C566}"/>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91D4662-1916-BD49-3C3B-F5E7FF3391F8}"/>
              </a:ext>
            </a:extLst>
          </p:cNvPr>
          <p:cNvSpPr txBox="1"/>
          <p:nvPr/>
        </p:nvSpPr>
        <p:spPr>
          <a:xfrm>
            <a:off x="543001" y="166281"/>
            <a:ext cx="779137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与神经网络剪枝的对比</a:t>
            </a:r>
            <a:endParaRPr kumimoji="1" lang="zh-CN" altLang="en-US" sz="2400" spc="300" dirty="0">
              <a:solidFill>
                <a:srgbClr val="025A92"/>
              </a:solidFill>
              <a:latin typeface="微软雅黑" panose="020B0503020204020204" charset="-122"/>
              <a:ea typeface="微软雅黑" panose="020B0503020204020204" charset="-122"/>
            </a:endParaRPr>
          </a:p>
        </p:txBody>
      </p:sp>
      <p:graphicFrame>
        <p:nvGraphicFramePr>
          <p:cNvPr id="3" name="表格 2">
            <a:extLst>
              <a:ext uri="{FF2B5EF4-FFF2-40B4-BE49-F238E27FC236}">
                <a16:creationId xmlns:a16="http://schemas.microsoft.com/office/drawing/2014/main" id="{92D82A85-0D5E-E522-BA0A-DA5CB0DC120C}"/>
              </a:ext>
            </a:extLst>
          </p:cNvPr>
          <p:cNvGraphicFramePr>
            <a:graphicFrameLocks noGrp="1"/>
          </p:cNvGraphicFramePr>
          <p:nvPr>
            <p:extLst>
              <p:ext uri="{D42A27DB-BD31-4B8C-83A1-F6EECF244321}">
                <p14:modId xmlns:p14="http://schemas.microsoft.com/office/powerpoint/2010/main" val="450551950"/>
              </p:ext>
            </p:extLst>
          </p:nvPr>
        </p:nvGraphicFramePr>
        <p:xfrm>
          <a:off x="400050" y="750014"/>
          <a:ext cx="11382379" cy="5579763"/>
        </p:xfrm>
        <a:graphic>
          <a:graphicData uri="http://schemas.openxmlformats.org/drawingml/2006/table">
            <a:tbl>
              <a:tblPr firstRow="1" firstCol="1" bandRow="1">
                <a:tableStyleId>{5C22544A-7EE6-4342-B048-85BDC9FD1C3A}</a:tableStyleId>
              </a:tblPr>
              <a:tblGrid>
                <a:gridCol w="1733550">
                  <a:extLst>
                    <a:ext uri="{9D8B030D-6E8A-4147-A177-3AD203B41FA5}">
                      <a16:colId xmlns:a16="http://schemas.microsoft.com/office/drawing/2014/main" val="3124656390"/>
                    </a:ext>
                  </a:extLst>
                </a:gridCol>
                <a:gridCol w="1304925">
                  <a:extLst>
                    <a:ext uri="{9D8B030D-6E8A-4147-A177-3AD203B41FA5}">
                      <a16:colId xmlns:a16="http://schemas.microsoft.com/office/drawing/2014/main" val="2445413724"/>
                    </a:ext>
                  </a:extLst>
                </a:gridCol>
                <a:gridCol w="1121569">
                  <a:extLst>
                    <a:ext uri="{9D8B030D-6E8A-4147-A177-3AD203B41FA5}">
                      <a16:colId xmlns:a16="http://schemas.microsoft.com/office/drawing/2014/main" val="1551338876"/>
                    </a:ext>
                  </a:extLst>
                </a:gridCol>
                <a:gridCol w="1121569">
                  <a:extLst>
                    <a:ext uri="{9D8B030D-6E8A-4147-A177-3AD203B41FA5}">
                      <a16:colId xmlns:a16="http://schemas.microsoft.com/office/drawing/2014/main" val="1009282081"/>
                    </a:ext>
                  </a:extLst>
                </a:gridCol>
                <a:gridCol w="1121569">
                  <a:extLst>
                    <a:ext uri="{9D8B030D-6E8A-4147-A177-3AD203B41FA5}">
                      <a16:colId xmlns:a16="http://schemas.microsoft.com/office/drawing/2014/main" val="2059068916"/>
                    </a:ext>
                  </a:extLst>
                </a:gridCol>
                <a:gridCol w="1121569">
                  <a:extLst>
                    <a:ext uri="{9D8B030D-6E8A-4147-A177-3AD203B41FA5}">
                      <a16:colId xmlns:a16="http://schemas.microsoft.com/office/drawing/2014/main" val="3828412166"/>
                    </a:ext>
                  </a:extLst>
                </a:gridCol>
                <a:gridCol w="964407">
                  <a:extLst>
                    <a:ext uri="{9D8B030D-6E8A-4147-A177-3AD203B41FA5}">
                      <a16:colId xmlns:a16="http://schemas.microsoft.com/office/drawing/2014/main" val="2059861972"/>
                    </a:ext>
                  </a:extLst>
                </a:gridCol>
                <a:gridCol w="964407">
                  <a:extLst>
                    <a:ext uri="{9D8B030D-6E8A-4147-A177-3AD203B41FA5}">
                      <a16:colId xmlns:a16="http://schemas.microsoft.com/office/drawing/2014/main" val="619726475"/>
                    </a:ext>
                  </a:extLst>
                </a:gridCol>
                <a:gridCol w="964407">
                  <a:extLst>
                    <a:ext uri="{9D8B030D-6E8A-4147-A177-3AD203B41FA5}">
                      <a16:colId xmlns:a16="http://schemas.microsoft.com/office/drawing/2014/main" val="2122037810"/>
                    </a:ext>
                  </a:extLst>
                </a:gridCol>
                <a:gridCol w="964407">
                  <a:extLst>
                    <a:ext uri="{9D8B030D-6E8A-4147-A177-3AD203B41FA5}">
                      <a16:colId xmlns:a16="http://schemas.microsoft.com/office/drawing/2014/main" val="2347033922"/>
                    </a:ext>
                  </a:extLst>
                </a:gridCol>
              </a:tblGrid>
              <a:tr h="265703">
                <a:tc rowSpan="2">
                  <a:txBody>
                    <a:bodyPr/>
                    <a:lstStyle/>
                    <a:p>
                      <a:pPr algn="ctr"/>
                      <a:r>
                        <a:rPr lang="zh-CN" sz="1500" b="0" kern="100">
                          <a:effectLst/>
                          <a:latin typeface="times" panose="02020603050405020304" pitchFamily="18" charset="0"/>
                          <a:ea typeface="宋体" panose="02010600030101010101" pitchFamily="2" charset="-122"/>
                          <a:cs typeface="times" panose="02020603050405020304" pitchFamily="18" charset="0"/>
                        </a:rPr>
                        <a:t>方法</a:t>
                      </a:r>
                    </a:p>
                  </a:txBody>
                  <a:tcPr marL="9525" marR="9525" marT="9525" marB="9525" anchor="ctr">
                    <a:lnB w="12700" cap="flat" cmpd="sng" algn="ctr">
                      <a:solidFill>
                        <a:schemeClr val="bg1"/>
                      </a:solidFill>
                      <a:prstDash val="solid"/>
                      <a:round/>
                      <a:headEnd type="none" w="med" len="med"/>
                      <a:tailEnd type="none" w="med" len="med"/>
                    </a:lnB>
                  </a:tcPr>
                </a:tc>
                <a:tc rowSpan="2">
                  <a:txBody>
                    <a:bodyPr/>
                    <a:lstStyle/>
                    <a:p>
                      <a:pPr algn="ctr"/>
                      <a:r>
                        <a:rPr lang="zh-CN" sz="1500" b="0" kern="100">
                          <a:effectLst/>
                          <a:latin typeface="times" panose="02020603050405020304" pitchFamily="18" charset="0"/>
                          <a:ea typeface="宋体" panose="02010600030101010101" pitchFamily="2" charset="-122"/>
                          <a:cs typeface="times" panose="02020603050405020304" pitchFamily="18" charset="0"/>
                        </a:rPr>
                        <a:t>稀疏度</a:t>
                      </a:r>
                    </a:p>
                  </a:txBody>
                  <a:tcPr marL="9525" marR="9525" marT="9525" marB="9525" anchor="ctr">
                    <a:lnB w="12700" cap="flat" cmpd="sng" algn="ctr">
                      <a:solidFill>
                        <a:schemeClr val="bg1"/>
                      </a:solidFill>
                      <a:prstDash val="solid"/>
                      <a:round/>
                      <a:headEnd type="none" w="med" len="med"/>
                      <a:tailEnd type="none" w="med" len="med"/>
                    </a:lnB>
                  </a:tcPr>
                </a:tc>
                <a:tc rowSpan="2">
                  <a:txBody>
                    <a:bodyPr/>
                    <a:lstStyle/>
                    <a:p>
                      <a:pPr algn="ctr"/>
                      <a:r>
                        <a:rPr lang="zh-CN" sz="1500" b="0" kern="100">
                          <a:effectLst/>
                          <a:latin typeface="times" panose="02020603050405020304" pitchFamily="18" charset="0"/>
                          <a:ea typeface="宋体" panose="02010600030101010101" pitchFamily="2" charset="-122"/>
                          <a:cs typeface="times" panose="02020603050405020304" pitchFamily="18" charset="0"/>
                        </a:rPr>
                        <a:t>参数量</a:t>
                      </a:r>
                    </a:p>
                  </a:txBody>
                  <a:tcPr marL="9525" marR="9525" marT="9525" marB="9525" anchor="ctr">
                    <a:lnB w="12700" cap="flat" cmpd="sng" algn="ctr">
                      <a:solidFill>
                        <a:schemeClr val="bg1"/>
                      </a:solidFill>
                      <a:prstDash val="solid"/>
                      <a:round/>
                      <a:headEnd type="none" w="med" len="med"/>
                      <a:tailEnd type="none" w="med" len="med"/>
                    </a:lnB>
                  </a:tcPr>
                </a:tc>
                <a:tc rowSpan="2">
                  <a:txBody>
                    <a:bodyPr/>
                    <a:lstStyle/>
                    <a:p>
                      <a:pPr algn="ctr"/>
                      <a:r>
                        <a:rPr lang="zh-CN" sz="1500" b="0" kern="100">
                          <a:effectLst/>
                          <a:latin typeface="times" panose="02020603050405020304" pitchFamily="18" charset="0"/>
                          <a:ea typeface="宋体" panose="02010600030101010101" pitchFamily="2" charset="-122"/>
                          <a:cs typeface="times" panose="02020603050405020304" pitchFamily="18" charset="0"/>
                        </a:rPr>
                        <a:t>计算量</a:t>
                      </a:r>
                    </a:p>
                  </a:txBody>
                  <a:tcPr marL="9525" marR="9525" marT="9525" marB="9525" anchor="ctr">
                    <a:lnB w="12700" cap="flat" cmpd="sng" algn="ctr">
                      <a:solidFill>
                        <a:schemeClr val="bg1"/>
                      </a:solidFill>
                      <a:prstDash val="solid"/>
                      <a:round/>
                      <a:headEnd type="none" w="med" len="med"/>
                      <a:tailEnd type="none" w="med" len="med"/>
                    </a:lnB>
                  </a:tcPr>
                </a:tc>
                <a:tc rowSpan="2">
                  <a:txBody>
                    <a:bodyPr/>
                    <a:lstStyle/>
                    <a:p>
                      <a:pPr algn="ctr"/>
                      <a:r>
                        <a:rPr lang="zh-CN" sz="1500" b="0" kern="100">
                          <a:effectLst/>
                          <a:latin typeface="times" panose="02020603050405020304" pitchFamily="18" charset="0"/>
                          <a:ea typeface="宋体" panose="02010600030101010101" pitchFamily="2" charset="-122"/>
                          <a:cs typeface="times" panose="02020603050405020304" pitchFamily="18" charset="0"/>
                        </a:rPr>
                        <a:t>延迟</a:t>
                      </a:r>
                    </a:p>
                    <a:p>
                      <a:pPr algn="ctr"/>
                      <a:r>
                        <a:rPr lang="en-US" sz="1500" b="0" kern="100">
                          <a:effectLst/>
                          <a:latin typeface="times" panose="02020603050405020304" pitchFamily="18" charset="0"/>
                          <a:ea typeface="宋体" panose="02010600030101010101" pitchFamily="2" charset="-122"/>
                          <a:cs typeface="times" panose="02020603050405020304" pitchFamily="18" charset="0"/>
                        </a:rPr>
                        <a:t>(ms)</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B w="12700" cap="flat" cmpd="sng" algn="ctr">
                      <a:solidFill>
                        <a:schemeClr val="bg1"/>
                      </a:solidFill>
                      <a:prstDash val="solid"/>
                      <a:round/>
                      <a:headEnd type="none" w="med" len="med"/>
                      <a:tailEnd type="none" w="med" len="med"/>
                    </a:lnB>
                  </a:tcPr>
                </a:tc>
                <a:tc rowSpan="2">
                  <a:txBody>
                    <a:bodyPr/>
                    <a:lstStyle/>
                    <a:p>
                      <a:pPr algn="ctr"/>
                      <a:r>
                        <a:rPr lang="zh-CN" sz="1500" b="0" kern="100">
                          <a:effectLst/>
                          <a:latin typeface="times" panose="02020603050405020304" pitchFamily="18" charset="0"/>
                          <a:ea typeface="宋体" panose="02010600030101010101" pitchFamily="2" charset="-122"/>
                          <a:cs typeface="times" panose="02020603050405020304" pitchFamily="18" charset="0"/>
                        </a:rPr>
                        <a:t>性能</a:t>
                      </a:r>
                    </a:p>
                    <a:p>
                      <a:pPr algn="ctr"/>
                      <a:r>
                        <a:rPr lang="en-US" sz="1500" b="0" kern="100">
                          <a:effectLst/>
                          <a:latin typeface="times" panose="02020603050405020304" pitchFamily="18" charset="0"/>
                          <a:ea typeface="宋体" panose="02010600030101010101" pitchFamily="2" charset="-122"/>
                          <a:cs typeface="times" panose="02020603050405020304" pitchFamily="18" charset="0"/>
                        </a:rPr>
                        <a:t>(acc%)</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B w="12700" cap="flat" cmpd="sng" algn="ctr">
                      <a:solidFill>
                        <a:schemeClr val="bg1"/>
                      </a:solidFill>
                      <a:prstDash val="solid"/>
                      <a:round/>
                      <a:headEnd type="none" w="med" len="med"/>
                      <a:tailEnd type="none" w="med" len="med"/>
                    </a:lnB>
                  </a:tcPr>
                </a:tc>
                <a:tc gridSpan="4">
                  <a:txBody>
                    <a:bodyPr/>
                    <a:lstStyle/>
                    <a:p>
                      <a:pPr algn="ctr"/>
                      <a:r>
                        <a:rPr lang="zh-CN" sz="1500" b="0" kern="100">
                          <a:effectLst/>
                          <a:latin typeface="times" panose="02020603050405020304" pitchFamily="18" charset="0"/>
                          <a:ea typeface="宋体" panose="02010600030101010101" pitchFamily="2" charset="-122"/>
                          <a:cs typeface="times" panose="02020603050405020304" pitchFamily="18" charset="0"/>
                        </a:rPr>
                        <a:t>优化时间</a:t>
                      </a:r>
                    </a:p>
                  </a:txBody>
                  <a:tcPr marL="9525" marR="9525" marT="9525" marB="9525" anchor="ctr">
                    <a:lnB w="12700" cap="flat" cmpd="sng" algn="ctr">
                      <a:solidFill>
                        <a:schemeClr val="bg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51820787"/>
                  </a:ext>
                </a:extLst>
              </a:tr>
              <a:tr h="26570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r>
                        <a:rPr lang="zh-CN" sz="15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预训练</a:t>
                      </a:r>
                    </a:p>
                  </a:txBody>
                  <a:tcPr marL="9525" marR="9525" marT="9525" marB="9525"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algn="ctr"/>
                      <a:r>
                        <a:rPr lang="zh-CN" sz="15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剪枝</a:t>
                      </a:r>
                    </a:p>
                  </a:txBody>
                  <a:tcPr marL="9525" marR="9525" marT="9525" marB="9525"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algn="ctr"/>
                      <a:r>
                        <a:rPr lang="zh-CN" sz="15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微调</a:t>
                      </a:r>
                    </a:p>
                  </a:txBody>
                  <a:tcPr marL="9525" marR="9525" marT="9525" marB="9525"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tc>
                  <a:txBody>
                    <a:bodyPr/>
                    <a:lstStyle/>
                    <a:p>
                      <a:pPr algn="ctr"/>
                      <a:r>
                        <a:rPr lang="zh-CN" sz="15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总体</a:t>
                      </a:r>
                    </a:p>
                  </a:txBody>
                  <a:tcPr marL="9525" marR="9525" marT="9525" marB="9525" anchor="ct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472C4"/>
                    </a:solidFill>
                  </a:tcPr>
                </a:tc>
                <a:extLst>
                  <a:ext uri="{0D108BD9-81ED-4DB2-BD59-A6C34878D82A}">
                    <a16:rowId xmlns:a16="http://schemas.microsoft.com/office/drawing/2014/main" val="3089847895"/>
                  </a:ext>
                </a:extLst>
              </a:tr>
              <a:tr h="265703">
                <a:tc>
                  <a:txBody>
                    <a:bodyPr/>
                    <a:lstStyle/>
                    <a:p>
                      <a:pPr algn="ctr"/>
                      <a:r>
                        <a:rPr lang="en-US" sz="1500" b="0" kern="100">
                          <a:effectLst/>
                          <a:latin typeface="times" panose="02020603050405020304" pitchFamily="18" charset="0"/>
                          <a:ea typeface="宋体" panose="02010600030101010101" pitchFamily="2" charset="-122"/>
                          <a:cs typeface="times" panose="02020603050405020304" pitchFamily="18" charset="0"/>
                        </a:rPr>
                        <a:t>ResNet-50</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25.56M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1.31G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9.25</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86.12</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574535142"/>
                  </a:ext>
                </a:extLst>
              </a:tr>
              <a:tr h="265703">
                <a:tc rowSpan="4">
                  <a:txBody>
                    <a:bodyPr/>
                    <a:lstStyle/>
                    <a:p>
                      <a:pPr algn="ctr"/>
                      <a:r>
                        <a:rPr lang="zh-CN" sz="1500" b="0" kern="100">
                          <a:effectLst/>
                          <a:latin typeface="times" panose="02020603050405020304" pitchFamily="18" charset="0"/>
                          <a:ea typeface="宋体" panose="02010600030101010101" pitchFamily="2" charset="-122"/>
                          <a:cs typeface="times" panose="02020603050405020304" pitchFamily="18" charset="0"/>
                        </a:rPr>
                        <a:t>批归一化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12.78M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0.66G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6.11</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15.78</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2548s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973073228"/>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12.78M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0.66G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6.11</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87.85</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587s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3135s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1035161197"/>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17.91M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0.92G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5.2</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10.13</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2548s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1854776850"/>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17.91M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0.92G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5.2</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86.83</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587s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3135s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4224190544"/>
                  </a:ext>
                </a:extLst>
              </a:tr>
              <a:tr h="265703">
                <a:tc rowSpan="4">
                  <a:txBody>
                    <a:bodyPr/>
                    <a:lstStyle/>
                    <a:p>
                      <a:pPr algn="ctr"/>
                      <a:r>
                        <a:rPr lang="en-US" sz="1500" b="0" kern="100">
                          <a:effectLst/>
                          <a:latin typeface="times" panose="02020603050405020304" pitchFamily="18" charset="0"/>
                          <a:ea typeface="宋体" panose="02010600030101010101" pitchFamily="2" charset="-122"/>
                          <a:cs typeface="times" panose="02020603050405020304" pitchFamily="18" charset="0"/>
                        </a:rPr>
                        <a:t>DSP</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12.78M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0.66G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7.37</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14.67</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5764s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8300s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1239670746"/>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12.78M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0.66G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7.37</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91.79</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5764s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1526s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9826s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4089437363"/>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17.91M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0.92G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7.19</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11.95</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5764s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8300s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1972610062"/>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17.91M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0.92G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7.19</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90.41</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5764s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1526s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9826s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1260986886"/>
                  </a:ext>
                </a:extLst>
              </a:tr>
              <a:tr h="265703">
                <a:tc rowSpan="6">
                  <a:txBody>
                    <a:bodyPr/>
                    <a:lstStyle/>
                    <a:p>
                      <a:pPr algn="ctr"/>
                      <a:r>
                        <a:rPr lang="zh-CN" sz="1500" b="0" kern="100">
                          <a:effectLst/>
                          <a:latin typeface="times" panose="02020603050405020304" pitchFamily="18" charset="0"/>
                          <a:ea typeface="宋体" panose="02010600030101010101" pitchFamily="2" charset="-122"/>
                          <a:cs typeface="times" panose="02020603050405020304" pitchFamily="18" charset="0"/>
                        </a:rPr>
                        <a:t>参数幅度</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非结构化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12.79M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1.31G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9.25</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61.39</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2545s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3689839763"/>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非结构化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12.79M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1.31G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9.25</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84.4</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812s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3357s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3734739719"/>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非结构化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17.91M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1.31G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9.25</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21.35</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2545s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871641104"/>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70%</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非结构化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17.91M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1.31G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9.25</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82.47</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812s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3357s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1166810627"/>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2:4</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半结构化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12.79M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0.67G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8.04</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31.52</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2545s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2376010220"/>
                  </a:ext>
                </a:extLst>
              </a:tr>
              <a:tr h="265703">
                <a:tc vMerge="1">
                  <a:txBody>
                    <a:bodyPr/>
                    <a:lstStyle/>
                    <a:p>
                      <a:endParaRPr lang="zh-CN" altLang="en-US"/>
                    </a:p>
                  </a:txBody>
                  <a:tcP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2:4</a:t>
                      </a:r>
                      <a:r>
                        <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半结构化</a:t>
                      </a: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12.79M</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0.67G</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8.04</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82.97</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2536s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812s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3357s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3946067773"/>
                  </a:ext>
                </a:extLst>
              </a:tr>
              <a:tr h="265703">
                <a:tc>
                  <a:txBody>
                    <a:bodyPr/>
                    <a:lstStyle/>
                    <a:p>
                      <a:pPr algn="ctr"/>
                      <a:r>
                        <a:rPr lang="en-US" altLang="zh-CN" sz="1500" b="0" kern="100">
                          <a:effectLst/>
                          <a:latin typeface="times" panose="02020603050405020304" pitchFamily="18" charset="0"/>
                          <a:ea typeface="宋体" panose="02010600030101010101" pitchFamily="2" charset="-122"/>
                          <a:cs typeface="times" panose="02020603050405020304" pitchFamily="18" charset="0"/>
                        </a:rPr>
                        <a:t>Grown</a:t>
                      </a:r>
                      <a:r>
                        <a:rPr lang="en-US" sz="1500" b="0" kern="100">
                          <a:effectLst/>
                          <a:latin typeface="times" panose="02020603050405020304" pitchFamily="18" charset="0"/>
                          <a:ea typeface="宋体" panose="02010600030101010101" pitchFamily="2" charset="-122"/>
                          <a:cs typeface="times" panose="02020603050405020304" pitchFamily="18" charset="0"/>
                        </a:rPr>
                        <a:t>ResNet-3</a:t>
                      </a:r>
                      <a:r>
                        <a:rPr lang="en-US" altLang="zh-CN" sz="1500" b="0" kern="100">
                          <a:effectLst/>
                          <a:latin typeface="times" panose="02020603050405020304" pitchFamily="18" charset="0"/>
                          <a:ea typeface="宋体" panose="02010600030101010101" pitchFamily="2" charset="-122"/>
                          <a:cs typeface="times" panose="02020603050405020304" pitchFamily="18" charset="0"/>
                        </a:rPr>
                        <a:t>B</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effectLst/>
                          <a:latin typeface="times" panose="02020603050405020304" pitchFamily="18" charset="0"/>
                          <a:ea typeface="宋体" panose="02010600030101010101" pitchFamily="2" charset="-122"/>
                          <a:cs typeface="times" panose="02020603050405020304" pitchFamily="18" charset="0"/>
                        </a:rPr>
                        <a:t>-</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1.17M</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222.99M</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1.9</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92.22</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13560s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1360s</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3757320880"/>
                  </a:ext>
                </a:extLst>
              </a:tr>
              <a:tr h="265703">
                <a:tc>
                  <a:txBody>
                    <a:bodyPr/>
                    <a:lstStyle/>
                    <a:p>
                      <a:pPr algn="ctr"/>
                      <a:r>
                        <a:rPr lang="en-US" altLang="zh-CN" sz="1500" b="0" kern="100">
                          <a:effectLst/>
                          <a:latin typeface="times" panose="02020603050405020304" pitchFamily="18" charset="0"/>
                          <a:ea typeface="宋体" panose="02010600030101010101" pitchFamily="2" charset="-122"/>
                          <a:cs typeface="times" panose="02020603050405020304" pitchFamily="18" charset="0"/>
                        </a:rPr>
                        <a:t>GrownResNet-4B</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effectLst/>
                          <a:latin typeface="times" panose="02020603050405020304" pitchFamily="18" charset="0"/>
                          <a:ea typeface="宋体" panose="02010600030101010101" pitchFamily="2" charset="-122"/>
                          <a:cs typeface="times" panose="02020603050405020304" pitchFamily="18" charset="0"/>
                        </a:rPr>
                        <a:t>-</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2.65M</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246.66M</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2.11</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93.14</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1649s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1649s</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3791742175"/>
                  </a:ext>
                </a:extLst>
              </a:tr>
              <a:tr h="265703">
                <a:tc>
                  <a:txBody>
                    <a:bodyPr/>
                    <a:lstStyle/>
                    <a:p>
                      <a:pPr algn="ctr"/>
                      <a:r>
                        <a:rPr lang="en-US" altLang="zh-CN" sz="1500" b="0" kern="100">
                          <a:effectLst/>
                          <a:latin typeface="times" panose="02020603050405020304" pitchFamily="18" charset="0"/>
                          <a:ea typeface="宋体" panose="02010600030101010101" pitchFamily="2" charset="-122"/>
                          <a:cs typeface="times" panose="02020603050405020304" pitchFamily="18" charset="0"/>
                        </a:rPr>
                        <a:t>GrownBottleneck-3B</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effectLst/>
                          <a:latin typeface="times" panose="02020603050405020304" pitchFamily="18" charset="0"/>
                          <a:ea typeface="宋体" panose="02010600030101010101" pitchFamily="2" charset="-122"/>
                          <a:cs typeface="times" panose="02020603050405020304" pitchFamily="18" charset="0"/>
                        </a:rPr>
                        <a:t>-</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235.07K</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41.09M</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2.18</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90.08</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1416s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1416s</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2363288307"/>
                  </a:ext>
                </a:extLst>
              </a:tr>
              <a:tr h="265703">
                <a:tc>
                  <a:txBody>
                    <a:bodyPr/>
                    <a:lstStyle/>
                    <a:p>
                      <a:pPr algn="ctr"/>
                      <a:r>
                        <a:rPr lang="en-US" altLang="zh-CN" sz="1500" b="0" kern="100">
                          <a:effectLst/>
                          <a:latin typeface="times" panose="02020603050405020304" pitchFamily="18" charset="0"/>
                          <a:ea typeface="宋体" panose="02010600030101010101" pitchFamily="2" charset="-122"/>
                          <a:cs typeface="times" panose="02020603050405020304" pitchFamily="18" charset="0"/>
                        </a:rPr>
                        <a:t>GrownBottleneck-4B</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effectLst/>
                          <a:latin typeface="times" panose="02020603050405020304" pitchFamily="18" charset="0"/>
                          <a:ea typeface="宋体" panose="02010600030101010101" pitchFamily="2" charset="-122"/>
                          <a:cs typeface="times" panose="02020603050405020304" pitchFamily="18" charset="0"/>
                        </a:rPr>
                        <a:t>-</a:t>
                      </a:r>
                      <a:endParaRPr lang="zh-CN" sz="1500" b="0" kern="100">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673.21K</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48.14M</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2.89</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90.94</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1723s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0s</a:t>
                      </a:r>
                      <a:endParaRPr lang="zh-CN" sz="15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tc>
                  <a:txBody>
                    <a:bodyPr/>
                    <a:lstStyle/>
                    <a:p>
                      <a:pPr algn="ctr"/>
                      <a:r>
                        <a:rPr lang="en-US"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1723s</a:t>
                      </a:r>
                      <a:endParaRPr lang="zh-CN" sz="15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525" marR="9525" marT="9525" marB="9525" anchor="ctr"/>
                </a:tc>
                <a:extLst>
                  <a:ext uri="{0D108BD9-81ED-4DB2-BD59-A6C34878D82A}">
                    <a16:rowId xmlns:a16="http://schemas.microsoft.com/office/drawing/2014/main" val="2110210026"/>
                  </a:ext>
                </a:extLst>
              </a:tr>
            </a:tbl>
          </a:graphicData>
        </a:graphic>
      </p:graphicFrame>
      <p:sp>
        <p:nvSpPr>
          <p:cNvPr id="2" name="文本框 1">
            <a:extLst>
              <a:ext uri="{FF2B5EF4-FFF2-40B4-BE49-F238E27FC236}">
                <a16:creationId xmlns:a16="http://schemas.microsoft.com/office/drawing/2014/main" id="{D06E52B9-7228-CF0E-91EE-23536FCB3C0A}"/>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21/30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2209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4DCCF-7184-9945-9210-3A425E6A0009}"/>
            </a:ext>
          </a:extLst>
        </p:cNvPr>
        <p:cNvGrpSpPr/>
        <p:nvPr/>
      </p:nvGrpSpPr>
      <p:grpSpPr>
        <a:xfrm>
          <a:off x="0" y="0"/>
          <a:ext cx="0" cy="0"/>
          <a:chOff x="0" y="0"/>
          <a:chExt cx="0" cy="0"/>
        </a:xfrm>
      </p:grpSpPr>
      <p:grpSp>
        <p:nvGrpSpPr>
          <p:cNvPr id="14" name="组合 13">
            <a:extLst>
              <a:ext uri="{FF2B5EF4-FFF2-40B4-BE49-F238E27FC236}">
                <a16:creationId xmlns:a16="http://schemas.microsoft.com/office/drawing/2014/main" id="{3F029F5B-5067-04F0-6459-B17F1C7B7874}"/>
              </a:ext>
            </a:extLst>
          </p:cNvPr>
          <p:cNvGrpSpPr/>
          <p:nvPr/>
        </p:nvGrpSpPr>
        <p:grpSpPr>
          <a:xfrm>
            <a:off x="9587262" y="6427946"/>
            <a:ext cx="2615698" cy="366162"/>
            <a:chOff x="9587262" y="6427946"/>
            <a:chExt cx="2615698" cy="366162"/>
          </a:xfrm>
        </p:grpSpPr>
        <p:sp>
          <p:nvSpPr>
            <p:cNvPr id="16" name="幻灯片编号占位符 5">
              <a:extLst>
                <a:ext uri="{FF2B5EF4-FFF2-40B4-BE49-F238E27FC236}">
                  <a16:creationId xmlns:a16="http://schemas.microsoft.com/office/drawing/2014/main" id="{691552BF-7214-C4C6-0C57-F8BD345BAF29}"/>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21" name="图片 20" descr="蓝色.jpg">
              <a:extLst>
                <a:ext uri="{FF2B5EF4-FFF2-40B4-BE49-F238E27FC236}">
                  <a16:creationId xmlns:a16="http://schemas.microsoft.com/office/drawing/2014/main" id="{D23E32E1-1723-1924-9B17-1790AB8F8A3B}"/>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2" name="Freeform 18">
            <a:extLst>
              <a:ext uri="{FF2B5EF4-FFF2-40B4-BE49-F238E27FC236}">
                <a16:creationId xmlns:a16="http://schemas.microsoft.com/office/drawing/2014/main" id="{D1D2927E-18AC-DF49-4E8B-75AB9602C566}"/>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691D4662-1916-BD49-3C3B-F5E7FF3391F8}"/>
              </a:ext>
            </a:extLst>
          </p:cNvPr>
          <p:cNvSpPr txBox="1"/>
          <p:nvPr/>
        </p:nvSpPr>
        <p:spPr>
          <a:xfrm>
            <a:off x="543001" y="166281"/>
            <a:ext cx="7791373"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与其它模型增长方法的对比</a:t>
            </a:r>
            <a:endParaRPr kumimoji="1" lang="zh-CN" altLang="en-US" sz="2400" spc="300" dirty="0">
              <a:solidFill>
                <a:srgbClr val="025A92"/>
              </a:solidFill>
              <a:latin typeface="微软雅黑" panose="020B0503020204020204" charset="-122"/>
              <a:ea typeface="微软雅黑" panose="020B0503020204020204" charset="-122"/>
            </a:endParaRPr>
          </a:p>
        </p:txBody>
      </p:sp>
      <p:pic>
        <p:nvPicPr>
          <p:cNvPr id="3" name="图片 2">
            <a:extLst>
              <a:ext uri="{FF2B5EF4-FFF2-40B4-BE49-F238E27FC236}">
                <a16:creationId xmlns:a16="http://schemas.microsoft.com/office/drawing/2014/main" id="{948132B5-F938-03C9-51DE-869235293C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668326"/>
            <a:ext cx="3984000" cy="2988000"/>
          </a:xfrm>
          <a:prstGeom prst="rect">
            <a:avLst/>
          </a:prstGeom>
        </p:spPr>
      </p:pic>
      <p:pic>
        <p:nvPicPr>
          <p:cNvPr id="5" name="图片 4">
            <a:extLst>
              <a:ext uri="{FF2B5EF4-FFF2-40B4-BE49-F238E27FC236}">
                <a16:creationId xmlns:a16="http://schemas.microsoft.com/office/drawing/2014/main" id="{8B205C67-31CE-9F48-8271-EBEA9F38BBDC}"/>
              </a:ext>
            </a:extLst>
          </p:cNvPr>
          <p:cNvPicPr>
            <a:picLocks noChangeAspect="1"/>
          </p:cNvPicPr>
          <p:nvPr/>
        </p:nvPicPr>
        <p:blipFill rotWithShape="1">
          <a:blip r:embed="rId6">
            <a:extLst>
              <a:ext uri="{28A0092B-C50C-407E-A947-70E740481C1C}">
                <a14:useLocalDpi xmlns:a14="http://schemas.microsoft.com/office/drawing/2010/main" val="0"/>
              </a:ext>
            </a:extLst>
          </a:blip>
          <a:srcRect t="-1" r="7476" b="3091"/>
          <a:stretch/>
        </p:blipFill>
        <p:spPr>
          <a:xfrm>
            <a:off x="6095999" y="3540896"/>
            <a:ext cx="3686176" cy="2895656"/>
          </a:xfrm>
          <a:prstGeom prst="rect">
            <a:avLst/>
          </a:prstGeom>
        </p:spPr>
      </p:pic>
      <p:pic>
        <p:nvPicPr>
          <p:cNvPr id="7" name="图片 6">
            <a:extLst>
              <a:ext uri="{FF2B5EF4-FFF2-40B4-BE49-F238E27FC236}">
                <a16:creationId xmlns:a16="http://schemas.microsoft.com/office/drawing/2014/main" id="{79A5EF1F-2843-9AA3-8F3E-935590A413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2000" y="668326"/>
            <a:ext cx="3984000" cy="2988000"/>
          </a:xfrm>
          <a:prstGeom prst="rect">
            <a:avLst/>
          </a:prstGeom>
        </p:spPr>
      </p:pic>
      <p:pic>
        <p:nvPicPr>
          <p:cNvPr id="9" name="图片 8">
            <a:extLst>
              <a:ext uri="{FF2B5EF4-FFF2-40B4-BE49-F238E27FC236}">
                <a16:creationId xmlns:a16="http://schemas.microsoft.com/office/drawing/2014/main" id="{01940E6C-2D96-705C-4185-EE78A466C7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11999" y="3540896"/>
            <a:ext cx="3984000" cy="2988000"/>
          </a:xfrm>
          <a:prstGeom prst="rect">
            <a:avLst/>
          </a:prstGeom>
        </p:spPr>
      </p:pic>
      <p:sp>
        <p:nvSpPr>
          <p:cNvPr id="10" name="文本框 9">
            <a:extLst>
              <a:ext uri="{FF2B5EF4-FFF2-40B4-BE49-F238E27FC236}">
                <a16:creationId xmlns:a16="http://schemas.microsoft.com/office/drawing/2014/main" id="{D27B91D6-9629-63AE-4D96-66526EC322DA}"/>
              </a:ext>
            </a:extLst>
          </p:cNvPr>
          <p:cNvSpPr txBox="1"/>
          <p:nvPr/>
        </p:nvSpPr>
        <p:spPr>
          <a:xfrm>
            <a:off x="3614923" y="684374"/>
            <a:ext cx="939681" cy="400110"/>
          </a:xfrm>
          <a:prstGeom prst="rect">
            <a:avLst/>
          </a:prstGeom>
          <a:noFill/>
        </p:spPr>
        <p:txBody>
          <a:bodyPr wrap="none" rtlCol="0">
            <a:spAutoFit/>
          </a:bodyPr>
          <a:lstStyle/>
          <a:p>
            <a:r>
              <a:rPr lang="en-US" altLang="zh-CN" sz="2000">
                <a:solidFill>
                  <a:schemeClr val="accent1">
                    <a:lumMod val="50000"/>
                  </a:schemeClr>
                </a:solidFill>
                <a:latin typeface="times" panose="02020603050405020304" pitchFamily="18" charset="0"/>
                <a:ea typeface="宋体" panose="02010600030101010101" pitchFamily="2" charset="-122"/>
                <a:cs typeface="times" panose="02020603050405020304" pitchFamily="18" charset="0"/>
              </a:rPr>
              <a:t>ResNet</a:t>
            </a:r>
          </a:p>
        </p:txBody>
      </p:sp>
      <p:sp>
        <p:nvSpPr>
          <p:cNvPr id="11" name="文本框 10">
            <a:extLst>
              <a:ext uri="{FF2B5EF4-FFF2-40B4-BE49-F238E27FC236}">
                <a16:creationId xmlns:a16="http://schemas.microsoft.com/office/drawing/2014/main" id="{D4467EBF-DFBB-74FD-C0D9-78BB4194B166}"/>
              </a:ext>
            </a:extLst>
          </p:cNvPr>
          <p:cNvSpPr txBox="1"/>
          <p:nvPr/>
        </p:nvSpPr>
        <p:spPr>
          <a:xfrm>
            <a:off x="6968943" y="684374"/>
            <a:ext cx="2133918" cy="400110"/>
          </a:xfrm>
          <a:prstGeom prst="rect">
            <a:avLst/>
          </a:prstGeom>
          <a:noFill/>
        </p:spPr>
        <p:txBody>
          <a:bodyPr wrap="none" rtlCol="0">
            <a:spAutoFit/>
          </a:bodyPr>
          <a:lstStyle/>
          <a:p>
            <a:r>
              <a:rPr lang="en-US" altLang="zh-CN" sz="2000">
                <a:solidFill>
                  <a:schemeClr val="accent1">
                    <a:lumMod val="50000"/>
                  </a:schemeClr>
                </a:solidFill>
                <a:latin typeface="times" panose="02020603050405020304" pitchFamily="18" charset="0"/>
                <a:ea typeface="宋体" panose="02010600030101010101" pitchFamily="2" charset="-122"/>
                <a:cs typeface="times" panose="02020603050405020304" pitchFamily="18" charset="0"/>
              </a:rPr>
              <a:t>ResNet-Bottleneck</a:t>
            </a:r>
          </a:p>
        </p:txBody>
      </p:sp>
      <p:sp>
        <p:nvSpPr>
          <p:cNvPr id="12" name="文本框 11">
            <a:extLst>
              <a:ext uri="{FF2B5EF4-FFF2-40B4-BE49-F238E27FC236}">
                <a16:creationId xmlns:a16="http://schemas.microsoft.com/office/drawing/2014/main" id="{3701C9D2-B2A9-5177-12CA-31719420CA6E}"/>
              </a:ext>
            </a:extLst>
          </p:cNvPr>
          <p:cNvSpPr txBox="1"/>
          <p:nvPr/>
        </p:nvSpPr>
        <p:spPr>
          <a:xfrm>
            <a:off x="3732743" y="3553801"/>
            <a:ext cx="742511" cy="400110"/>
          </a:xfrm>
          <a:prstGeom prst="rect">
            <a:avLst/>
          </a:prstGeom>
          <a:noFill/>
        </p:spPr>
        <p:txBody>
          <a:bodyPr wrap="none" rtlCol="0">
            <a:spAutoFit/>
          </a:bodyPr>
          <a:lstStyle/>
          <a:p>
            <a:r>
              <a:rPr lang="en-US" altLang="zh-CN" sz="2000">
                <a:solidFill>
                  <a:schemeClr val="accent1">
                    <a:lumMod val="50000"/>
                  </a:schemeClr>
                </a:solidFill>
                <a:latin typeface="times" panose="02020603050405020304" pitchFamily="18" charset="0"/>
                <a:ea typeface="宋体" panose="02010600030101010101" pitchFamily="2" charset="-122"/>
                <a:cs typeface="times" panose="02020603050405020304" pitchFamily="18" charset="0"/>
              </a:rPr>
              <a:t>VGG</a:t>
            </a:r>
          </a:p>
        </p:txBody>
      </p:sp>
      <p:sp>
        <p:nvSpPr>
          <p:cNvPr id="13" name="文本框 12">
            <a:extLst>
              <a:ext uri="{FF2B5EF4-FFF2-40B4-BE49-F238E27FC236}">
                <a16:creationId xmlns:a16="http://schemas.microsoft.com/office/drawing/2014/main" id="{8539F0F2-1F45-13AB-72AE-75D4F6BDEC0F}"/>
              </a:ext>
            </a:extLst>
          </p:cNvPr>
          <p:cNvSpPr txBox="1"/>
          <p:nvPr/>
        </p:nvSpPr>
        <p:spPr>
          <a:xfrm>
            <a:off x="7283932" y="3553801"/>
            <a:ext cx="1608133" cy="400110"/>
          </a:xfrm>
          <a:prstGeom prst="rect">
            <a:avLst/>
          </a:prstGeom>
          <a:noFill/>
        </p:spPr>
        <p:txBody>
          <a:bodyPr wrap="none" rtlCol="0">
            <a:spAutoFit/>
          </a:bodyPr>
          <a:lstStyle/>
          <a:p>
            <a:r>
              <a:rPr lang="en-US" altLang="zh-CN" sz="2000">
                <a:solidFill>
                  <a:schemeClr val="accent1">
                    <a:lumMod val="50000"/>
                  </a:schemeClr>
                </a:solidFill>
                <a:latin typeface="times" panose="02020603050405020304" pitchFamily="18" charset="0"/>
                <a:ea typeface="宋体" panose="02010600030101010101" pitchFamily="2" charset="-122"/>
                <a:cs typeface="times" panose="02020603050405020304" pitchFamily="18" charset="0"/>
              </a:rPr>
              <a:t>MobileNetV3</a:t>
            </a:r>
          </a:p>
        </p:txBody>
      </p:sp>
      <p:cxnSp>
        <p:nvCxnSpPr>
          <p:cNvPr id="17" name="直接箭头连接符 16">
            <a:extLst>
              <a:ext uri="{FF2B5EF4-FFF2-40B4-BE49-F238E27FC236}">
                <a16:creationId xmlns:a16="http://schemas.microsoft.com/office/drawing/2014/main" id="{0546BF63-E8F3-0EB1-99AA-9497A68A75B7}"/>
              </a:ext>
            </a:extLst>
          </p:cNvPr>
          <p:cNvCxnSpPr/>
          <p:nvPr/>
        </p:nvCxnSpPr>
        <p:spPr>
          <a:xfrm flipV="1">
            <a:off x="2111999" y="4045048"/>
            <a:ext cx="0" cy="25749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88B40C01-BFB8-955B-D32F-9E174CE4842B}"/>
              </a:ext>
            </a:extLst>
          </p:cNvPr>
          <p:cNvCxnSpPr>
            <a:cxnSpLocks/>
          </p:cNvCxnSpPr>
          <p:nvPr/>
        </p:nvCxnSpPr>
        <p:spPr>
          <a:xfrm>
            <a:off x="2102474" y="6629716"/>
            <a:ext cx="268860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C5BEC86-63C1-9655-012B-560B64524F89}"/>
              </a:ext>
            </a:extLst>
          </p:cNvPr>
          <p:cNvSpPr txBox="1"/>
          <p:nvPr/>
        </p:nvSpPr>
        <p:spPr>
          <a:xfrm rot="16200000">
            <a:off x="1779309" y="3614097"/>
            <a:ext cx="646331" cy="369332"/>
          </a:xfrm>
          <a:prstGeom prst="rect">
            <a:avLst/>
          </a:prstGeom>
          <a:noFill/>
        </p:spPr>
        <p:txBody>
          <a:bodyPr wrap="none" rtlCol="0">
            <a:spAutoFit/>
          </a:bodyPr>
          <a:lstStyle/>
          <a:p>
            <a:r>
              <a:rPr lang="zh-CN" altLang="en-US">
                <a:solidFill>
                  <a:schemeClr val="accent1">
                    <a:lumMod val="50000"/>
                  </a:schemeClr>
                </a:solidFill>
                <a:latin typeface="宋体" panose="02010600030101010101" pitchFamily="2" charset="-122"/>
                <a:ea typeface="宋体" panose="02010600030101010101" pitchFamily="2" charset="-122"/>
              </a:rPr>
              <a:t>性能</a:t>
            </a:r>
          </a:p>
        </p:txBody>
      </p:sp>
      <p:sp>
        <p:nvSpPr>
          <p:cNvPr id="24" name="文本框 23">
            <a:extLst>
              <a:ext uri="{FF2B5EF4-FFF2-40B4-BE49-F238E27FC236}">
                <a16:creationId xmlns:a16="http://schemas.microsoft.com/office/drawing/2014/main" id="{E43985FD-6FD8-7E0D-8E88-6884CDE23125}"/>
              </a:ext>
            </a:extLst>
          </p:cNvPr>
          <p:cNvSpPr txBox="1"/>
          <p:nvPr/>
        </p:nvSpPr>
        <p:spPr>
          <a:xfrm>
            <a:off x="4743040" y="6436430"/>
            <a:ext cx="1107996" cy="369332"/>
          </a:xfrm>
          <a:prstGeom prst="rect">
            <a:avLst/>
          </a:prstGeom>
          <a:noFill/>
        </p:spPr>
        <p:txBody>
          <a:bodyPr wrap="none" rtlCol="0">
            <a:spAutoFit/>
          </a:bodyPr>
          <a:lstStyle/>
          <a:p>
            <a:r>
              <a:rPr lang="zh-CN" altLang="en-US">
                <a:solidFill>
                  <a:schemeClr val="accent1">
                    <a:lumMod val="50000"/>
                  </a:schemeClr>
                </a:solidFill>
                <a:latin typeface="宋体" panose="02010600030101010101" pitchFamily="2" charset="-122"/>
                <a:ea typeface="宋体" panose="02010600030101010101" pitchFamily="2" charset="-122"/>
              </a:rPr>
              <a:t>推理延迟</a:t>
            </a:r>
          </a:p>
        </p:txBody>
      </p:sp>
      <p:sp>
        <p:nvSpPr>
          <p:cNvPr id="2" name="文本框 1">
            <a:extLst>
              <a:ext uri="{FF2B5EF4-FFF2-40B4-BE49-F238E27FC236}">
                <a16:creationId xmlns:a16="http://schemas.microsoft.com/office/drawing/2014/main" id="{B725FD22-0809-1C8C-F65C-03FC845F550D}"/>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22/30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84462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95E68A4-C51C-45F1-8F6E-9F49819A5F86}"/>
              </a:ext>
            </a:extLst>
          </p:cNvPr>
          <p:cNvSpPr/>
          <p:nvPr/>
        </p:nvSpPr>
        <p:spPr>
          <a:xfrm>
            <a:off x="0" y="2113922"/>
            <a:ext cx="12192000" cy="3023564"/>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5" name="Group 4">
            <a:extLst>
              <a:ext uri="{FF2B5EF4-FFF2-40B4-BE49-F238E27FC236}">
                <a16:creationId xmlns:a16="http://schemas.microsoft.com/office/drawing/2014/main" id="{E7720881-CCDA-4DBC-B581-920F25E749A3}"/>
              </a:ext>
            </a:extLst>
          </p:cNvPr>
          <p:cNvGrpSpPr>
            <a:grpSpLocks noChangeAspect="1"/>
          </p:cNvGrpSpPr>
          <p:nvPr/>
        </p:nvGrpSpPr>
        <p:grpSpPr bwMode="auto">
          <a:xfrm>
            <a:off x="598655" y="1810709"/>
            <a:ext cx="2538412" cy="2355850"/>
            <a:chOff x="427" y="807"/>
            <a:chExt cx="1599" cy="1484"/>
          </a:xfrm>
          <a:solidFill>
            <a:schemeClr val="accent1">
              <a:lumMod val="75000"/>
            </a:schemeClr>
          </a:solidFill>
        </p:grpSpPr>
        <p:sp>
          <p:nvSpPr>
            <p:cNvPr id="6" name="Freeform 5">
              <a:extLst>
                <a:ext uri="{FF2B5EF4-FFF2-40B4-BE49-F238E27FC236}">
                  <a16:creationId xmlns:a16="http://schemas.microsoft.com/office/drawing/2014/main" id="{8B39FAFE-3A7A-411C-9E22-776D897E1D28}"/>
                </a:ext>
              </a:extLst>
            </p:cNvPr>
            <p:cNvSpPr/>
            <p:nvPr/>
          </p:nvSpPr>
          <p:spPr bwMode="auto">
            <a:xfrm>
              <a:off x="427" y="807"/>
              <a:ext cx="1599" cy="191"/>
            </a:xfrm>
            <a:custGeom>
              <a:avLst/>
              <a:gdLst>
                <a:gd name="T0" fmla="*/ 2928 w 3360"/>
                <a:gd name="T1" fmla="*/ 0 h 398"/>
                <a:gd name="T2" fmla="*/ 3360 w 3360"/>
                <a:gd name="T3" fmla="*/ 398 h 398"/>
                <a:gd name="T4" fmla="*/ 0 w 3360"/>
                <a:gd name="T5" fmla="*/ 398 h 398"/>
                <a:gd name="T6" fmla="*/ 481 w 3360"/>
                <a:gd name="T7" fmla="*/ 0 h 398"/>
                <a:gd name="T8" fmla="*/ 2928 w 3360"/>
                <a:gd name="T9" fmla="*/ 0 h 398"/>
              </a:gdLst>
              <a:ahLst/>
              <a:cxnLst>
                <a:cxn ang="0">
                  <a:pos x="T0" y="T1"/>
                </a:cxn>
                <a:cxn ang="0">
                  <a:pos x="T2" y="T3"/>
                </a:cxn>
                <a:cxn ang="0">
                  <a:pos x="T4" y="T5"/>
                </a:cxn>
                <a:cxn ang="0">
                  <a:pos x="T6" y="T7"/>
                </a:cxn>
                <a:cxn ang="0">
                  <a:pos x="T8" y="T9"/>
                </a:cxn>
              </a:cxnLst>
              <a:rect l="0" t="0" r="r" b="b"/>
              <a:pathLst>
                <a:path w="3360" h="398">
                  <a:moveTo>
                    <a:pt x="2928" y="0"/>
                  </a:moveTo>
                  <a:lnTo>
                    <a:pt x="3360" y="398"/>
                  </a:lnTo>
                  <a:lnTo>
                    <a:pt x="0" y="398"/>
                  </a:lnTo>
                  <a:lnTo>
                    <a:pt x="481" y="0"/>
                  </a:lnTo>
                  <a:lnTo>
                    <a:pt x="29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7" name="Freeform 6">
              <a:extLst>
                <a:ext uri="{FF2B5EF4-FFF2-40B4-BE49-F238E27FC236}">
                  <a16:creationId xmlns:a16="http://schemas.microsoft.com/office/drawing/2014/main" id="{ED365D21-2B85-431C-932E-75CC64D9B58F}"/>
                </a:ext>
              </a:extLst>
            </p:cNvPr>
            <p:cNvSpPr/>
            <p:nvPr/>
          </p:nvSpPr>
          <p:spPr bwMode="auto">
            <a:xfrm>
              <a:off x="656" y="807"/>
              <a:ext cx="1164" cy="1484"/>
            </a:xfrm>
            <a:custGeom>
              <a:avLst/>
              <a:gdLst>
                <a:gd name="T0" fmla="*/ 2447 w 2447"/>
                <a:gd name="T1" fmla="*/ 0 h 3087"/>
                <a:gd name="T2" fmla="*/ 2447 w 2447"/>
                <a:gd name="T3" fmla="*/ 2779 h 3087"/>
                <a:gd name="T4" fmla="*/ 1224 w 2447"/>
                <a:gd name="T5" fmla="*/ 3087 h 3087"/>
                <a:gd name="T6" fmla="*/ 0 w 2447"/>
                <a:gd name="T7" fmla="*/ 2779 h 3087"/>
                <a:gd name="T8" fmla="*/ 0 w 2447"/>
                <a:gd name="T9" fmla="*/ 0 h 3087"/>
                <a:gd name="T10" fmla="*/ 2447 w 2447"/>
                <a:gd name="T11" fmla="*/ 0 h 3087"/>
              </a:gdLst>
              <a:ahLst/>
              <a:cxnLst>
                <a:cxn ang="0">
                  <a:pos x="T0" y="T1"/>
                </a:cxn>
                <a:cxn ang="0">
                  <a:pos x="T2" y="T3"/>
                </a:cxn>
                <a:cxn ang="0">
                  <a:pos x="T4" y="T5"/>
                </a:cxn>
                <a:cxn ang="0">
                  <a:pos x="T6" y="T7"/>
                </a:cxn>
                <a:cxn ang="0">
                  <a:pos x="T8" y="T9"/>
                </a:cxn>
                <a:cxn ang="0">
                  <a:pos x="T10" y="T11"/>
                </a:cxn>
              </a:cxnLst>
              <a:rect l="0" t="0" r="r" b="b"/>
              <a:pathLst>
                <a:path w="2447" h="3087">
                  <a:moveTo>
                    <a:pt x="2447" y="0"/>
                  </a:moveTo>
                  <a:lnTo>
                    <a:pt x="2447" y="2779"/>
                  </a:lnTo>
                  <a:lnTo>
                    <a:pt x="1224" y="3087"/>
                  </a:lnTo>
                  <a:lnTo>
                    <a:pt x="0" y="2779"/>
                  </a:lnTo>
                  <a:lnTo>
                    <a:pt x="0" y="0"/>
                  </a:lnTo>
                  <a:lnTo>
                    <a:pt x="2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grpSp>
      <p:sp>
        <p:nvSpPr>
          <p:cNvPr id="8" name="TextBox 12">
            <a:extLst>
              <a:ext uri="{FF2B5EF4-FFF2-40B4-BE49-F238E27FC236}">
                <a16:creationId xmlns:a16="http://schemas.microsoft.com/office/drawing/2014/main" id="{6698D035-ECC5-4CE1-9597-45F1FDB9FF89}"/>
              </a:ext>
            </a:extLst>
          </p:cNvPr>
          <p:cNvSpPr txBox="1"/>
          <p:nvPr/>
        </p:nvSpPr>
        <p:spPr>
          <a:xfrm>
            <a:off x="2979775" y="2472363"/>
            <a:ext cx="8741538"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pPr lvl="0" algn="l" fontAlgn="base">
              <a:spcBef>
                <a:spcPct val="0"/>
              </a:spcBef>
              <a:spcAft>
                <a:spcPct val="0"/>
              </a:spcAft>
              <a:defRPr/>
            </a:pPr>
            <a:r>
              <a:rPr lang="zh-CN" altLang="en-US" sz="6600" kern="0">
                <a:solidFill>
                  <a:srgbClr val="4472C4">
                    <a:lumMod val="50000"/>
                  </a:srgbClr>
                </a:solidFill>
              </a:rPr>
              <a:t>自增长模型的量化加速</a:t>
            </a:r>
            <a:endParaRPr lang="zh-CN" altLang="en-US" sz="6600" kern="0" dirty="0">
              <a:solidFill>
                <a:srgbClr val="4472C4">
                  <a:lumMod val="50000"/>
                </a:srgbClr>
              </a:solidFill>
            </a:endParaRPr>
          </a:p>
        </p:txBody>
      </p:sp>
      <p:grpSp>
        <p:nvGrpSpPr>
          <p:cNvPr id="19" name="组合 18">
            <a:extLst>
              <a:ext uri="{FF2B5EF4-FFF2-40B4-BE49-F238E27FC236}">
                <a16:creationId xmlns:a16="http://schemas.microsoft.com/office/drawing/2014/main" id="{84465D1D-E177-06AD-8063-B96401345570}"/>
              </a:ext>
            </a:extLst>
          </p:cNvPr>
          <p:cNvGrpSpPr/>
          <p:nvPr/>
        </p:nvGrpSpPr>
        <p:grpSpPr>
          <a:xfrm>
            <a:off x="4593923" y="4086916"/>
            <a:ext cx="1460404" cy="369332"/>
            <a:chOff x="4834820" y="4086926"/>
            <a:chExt cx="1460404" cy="369332"/>
          </a:xfrm>
        </p:grpSpPr>
        <p:sp>
          <p:nvSpPr>
            <p:cNvPr id="9" name="Freeform 21">
              <a:extLst>
                <a:ext uri="{FF2B5EF4-FFF2-40B4-BE49-F238E27FC236}">
                  <a16:creationId xmlns:a16="http://schemas.microsoft.com/office/drawing/2014/main" id="{03C275B3-D922-465A-B107-5DCD46BFD381}"/>
                </a:ext>
              </a:extLst>
            </p:cNvPr>
            <p:cNvSpPr>
              <a:spLocks noEditPoints="1"/>
            </p:cNvSpPr>
            <p:nvPr/>
          </p:nvSpPr>
          <p:spPr bwMode="auto">
            <a:xfrm>
              <a:off x="4834820"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0" name="TextBox 28">
              <a:extLst>
                <a:ext uri="{FF2B5EF4-FFF2-40B4-BE49-F238E27FC236}">
                  <a16:creationId xmlns:a16="http://schemas.microsoft.com/office/drawing/2014/main" id="{3BF5E4ED-76B8-4A15-A7C3-8819D2E83014}"/>
                </a:ext>
              </a:extLst>
            </p:cNvPr>
            <p:cNvSpPr txBox="1"/>
            <p:nvPr/>
          </p:nvSpPr>
          <p:spPr>
            <a:xfrm>
              <a:off x="5130178" y="4086926"/>
              <a:ext cx="11650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a:ln>
                    <a:noFill/>
                  </a:ln>
                  <a:solidFill>
                    <a:srgbClr val="4472C4">
                      <a:lumMod val="50000"/>
                    </a:srgbClr>
                  </a:solidFill>
                  <a:effectLst/>
                  <a:uLnTx/>
                  <a:uFillTx/>
                  <a:latin typeface="微软雅黑"/>
                  <a:ea typeface="微软雅黑"/>
                  <a:cs typeface="+mn-cs"/>
                </a:rPr>
                <a:t>问题分析</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grpSp>
        <p:nvGrpSpPr>
          <p:cNvPr id="20" name="组合 19">
            <a:extLst>
              <a:ext uri="{FF2B5EF4-FFF2-40B4-BE49-F238E27FC236}">
                <a16:creationId xmlns:a16="http://schemas.microsoft.com/office/drawing/2014/main" id="{09F6DFB1-D366-F522-DDB9-3F0EEE455765}"/>
              </a:ext>
            </a:extLst>
          </p:cNvPr>
          <p:cNvGrpSpPr/>
          <p:nvPr/>
        </p:nvGrpSpPr>
        <p:grpSpPr>
          <a:xfrm>
            <a:off x="8742926" y="4086916"/>
            <a:ext cx="1673166" cy="369332"/>
            <a:chOff x="7280335" y="4086926"/>
            <a:chExt cx="1673166" cy="369332"/>
          </a:xfrm>
        </p:grpSpPr>
        <p:sp>
          <p:nvSpPr>
            <p:cNvPr id="11" name="Freeform 21">
              <a:extLst>
                <a:ext uri="{FF2B5EF4-FFF2-40B4-BE49-F238E27FC236}">
                  <a16:creationId xmlns:a16="http://schemas.microsoft.com/office/drawing/2014/main" id="{4B0EFCDD-F478-4D54-A34C-79A1802AA077}"/>
                </a:ext>
              </a:extLst>
            </p:cNvPr>
            <p:cNvSpPr>
              <a:spLocks noEditPoints="1"/>
            </p:cNvSpPr>
            <p:nvPr/>
          </p:nvSpPr>
          <p:spPr bwMode="auto">
            <a:xfrm>
              <a:off x="7280335"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2" name="TextBox 44">
              <a:extLst>
                <a:ext uri="{FF2B5EF4-FFF2-40B4-BE49-F238E27FC236}">
                  <a16:creationId xmlns:a16="http://schemas.microsoft.com/office/drawing/2014/main" id="{BA39BDEA-98E4-424D-A284-C33422FAE187}"/>
                </a:ext>
              </a:extLst>
            </p:cNvPr>
            <p:cNvSpPr txBox="1"/>
            <p:nvPr/>
          </p:nvSpPr>
          <p:spPr>
            <a:xfrm>
              <a:off x="7575693" y="4086926"/>
              <a:ext cx="1377808"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rgbClr val="4472C4">
                      <a:lumMod val="50000"/>
                    </a:srgbClr>
                  </a:solidFill>
                  <a:latin typeface="微软雅黑"/>
                  <a:ea typeface="微软雅黑"/>
                </a:rPr>
                <a:t>量化实践</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sp>
        <p:nvSpPr>
          <p:cNvPr id="17" name="Freeform 21">
            <a:extLst>
              <a:ext uri="{FF2B5EF4-FFF2-40B4-BE49-F238E27FC236}">
                <a16:creationId xmlns:a16="http://schemas.microsoft.com/office/drawing/2014/main" id="{2BE45DDF-81B1-478A-80D9-74F7529B7764}"/>
              </a:ext>
            </a:extLst>
          </p:cNvPr>
          <p:cNvSpPr>
            <a:spLocks noEditPoints="1"/>
          </p:cNvSpPr>
          <p:nvPr/>
        </p:nvSpPr>
        <p:spPr bwMode="auto">
          <a:xfrm>
            <a:off x="1294095" y="2783698"/>
            <a:ext cx="970748" cy="981773"/>
          </a:xfrm>
          <a:custGeom>
            <a:avLst/>
            <a:gdLst>
              <a:gd name="T0" fmla="*/ 429 w 563"/>
              <a:gd name="T1" fmla="*/ 130 h 595"/>
              <a:gd name="T2" fmla="*/ 419 w 563"/>
              <a:gd name="T3" fmla="*/ 63 h 595"/>
              <a:gd name="T4" fmla="*/ 460 w 563"/>
              <a:gd name="T5" fmla="*/ 170 h 595"/>
              <a:gd name="T6" fmla="*/ 229 w 563"/>
              <a:gd name="T7" fmla="*/ 200 h 595"/>
              <a:gd name="T8" fmla="*/ 460 w 563"/>
              <a:gd name="T9" fmla="*/ 170 h 595"/>
              <a:gd name="T10" fmla="*/ 229 w 563"/>
              <a:gd name="T11" fmla="*/ 234 h 595"/>
              <a:gd name="T12" fmla="*/ 460 w 563"/>
              <a:gd name="T13" fmla="*/ 264 h 595"/>
              <a:gd name="T14" fmla="*/ 460 w 563"/>
              <a:gd name="T15" fmla="*/ 303 h 595"/>
              <a:gd name="T16" fmla="*/ 384 w 563"/>
              <a:gd name="T17" fmla="*/ 333 h 595"/>
              <a:gd name="T18" fmla="*/ 460 w 563"/>
              <a:gd name="T19" fmla="*/ 303 h 595"/>
              <a:gd name="T20" fmla="*/ 229 w 563"/>
              <a:gd name="T21" fmla="*/ 104 h 595"/>
              <a:gd name="T22" fmla="*/ 359 w 563"/>
              <a:gd name="T23" fmla="*/ 134 h 595"/>
              <a:gd name="T24" fmla="*/ 174 w 563"/>
              <a:gd name="T25" fmla="*/ 490 h 595"/>
              <a:gd name="T26" fmla="*/ 265 w 563"/>
              <a:gd name="T27" fmla="*/ 438 h 595"/>
              <a:gd name="T28" fmla="*/ 174 w 563"/>
              <a:gd name="T29" fmla="*/ 490 h 595"/>
              <a:gd name="T30" fmla="*/ 113 w 563"/>
              <a:gd name="T31" fmla="*/ 402 h 595"/>
              <a:gd name="T32" fmla="*/ 208 w 563"/>
              <a:gd name="T33" fmla="*/ 448 h 595"/>
              <a:gd name="T34" fmla="*/ 219 w 563"/>
              <a:gd name="T35" fmla="*/ 341 h 595"/>
              <a:gd name="T36" fmla="*/ 98 w 563"/>
              <a:gd name="T37" fmla="*/ 252 h 595"/>
              <a:gd name="T38" fmla="*/ 63 w 563"/>
              <a:gd name="T39" fmla="*/ 192 h 595"/>
              <a:gd name="T40" fmla="*/ 7 w 563"/>
              <a:gd name="T41" fmla="*/ 249 h 595"/>
              <a:gd name="T42" fmla="*/ 73 w 563"/>
              <a:gd name="T43" fmla="*/ 408 h 595"/>
              <a:gd name="T44" fmla="*/ 35 w 563"/>
              <a:gd name="T45" fmla="*/ 286 h 595"/>
              <a:gd name="T46" fmla="*/ 49 w 563"/>
              <a:gd name="T47" fmla="*/ 252 h 595"/>
              <a:gd name="T48" fmla="*/ 122 w 563"/>
              <a:gd name="T49" fmla="*/ 210 h 595"/>
              <a:gd name="T50" fmla="*/ 439 w 563"/>
              <a:gd name="T51" fmla="*/ 0 h 595"/>
              <a:gd name="T52" fmla="*/ 133 w 563"/>
              <a:gd name="T53" fmla="*/ 78 h 595"/>
              <a:gd name="T54" fmla="*/ 192 w 563"/>
              <a:gd name="T55" fmla="*/ 247 h 595"/>
              <a:gd name="T56" fmla="*/ 211 w 563"/>
              <a:gd name="T57" fmla="*/ 59 h 595"/>
              <a:gd name="T58" fmla="*/ 392 w 563"/>
              <a:gd name="T59" fmla="*/ 142 h 595"/>
              <a:gd name="T60" fmla="*/ 504 w 563"/>
              <a:gd name="T61" fmla="*/ 157 h 595"/>
              <a:gd name="T62" fmla="*/ 484 w 563"/>
              <a:gd name="T63" fmla="*/ 465 h 595"/>
              <a:gd name="T64" fmla="*/ 318 w 563"/>
              <a:gd name="T65" fmla="*/ 524 h 595"/>
              <a:gd name="T66" fmla="*/ 563 w 563"/>
              <a:gd name="T67" fmla="*/ 446 h 595"/>
              <a:gd name="T68" fmla="*/ 439 w 563"/>
              <a:gd name="T6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3" h="595">
                <a:moveTo>
                  <a:pt x="486" y="130"/>
                </a:moveTo>
                <a:lnTo>
                  <a:pt x="429" y="130"/>
                </a:lnTo>
                <a:cubicBezTo>
                  <a:pt x="424" y="130"/>
                  <a:pt x="419" y="125"/>
                  <a:pt x="419" y="120"/>
                </a:cubicBezTo>
                <a:lnTo>
                  <a:pt x="419" y="63"/>
                </a:lnTo>
                <a:lnTo>
                  <a:pt x="486" y="130"/>
                </a:lnTo>
                <a:close/>
                <a:moveTo>
                  <a:pt x="460" y="170"/>
                </a:moveTo>
                <a:lnTo>
                  <a:pt x="229" y="170"/>
                </a:lnTo>
                <a:lnTo>
                  <a:pt x="229" y="200"/>
                </a:lnTo>
                <a:lnTo>
                  <a:pt x="460" y="200"/>
                </a:lnTo>
                <a:lnTo>
                  <a:pt x="460" y="170"/>
                </a:lnTo>
                <a:close/>
                <a:moveTo>
                  <a:pt x="460" y="234"/>
                </a:moveTo>
                <a:lnTo>
                  <a:pt x="229" y="234"/>
                </a:lnTo>
                <a:lnTo>
                  <a:pt x="229" y="264"/>
                </a:lnTo>
                <a:lnTo>
                  <a:pt x="460" y="264"/>
                </a:lnTo>
                <a:lnTo>
                  <a:pt x="460" y="234"/>
                </a:lnTo>
                <a:close/>
                <a:moveTo>
                  <a:pt x="460" y="303"/>
                </a:moveTo>
                <a:lnTo>
                  <a:pt x="384" y="303"/>
                </a:lnTo>
                <a:lnTo>
                  <a:pt x="384" y="333"/>
                </a:lnTo>
                <a:lnTo>
                  <a:pt x="460" y="333"/>
                </a:lnTo>
                <a:lnTo>
                  <a:pt x="460" y="303"/>
                </a:lnTo>
                <a:close/>
                <a:moveTo>
                  <a:pt x="359" y="104"/>
                </a:moveTo>
                <a:lnTo>
                  <a:pt x="229" y="104"/>
                </a:lnTo>
                <a:lnTo>
                  <a:pt x="229" y="134"/>
                </a:lnTo>
                <a:lnTo>
                  <a:pt x="359" y="134"/>
                </a:lnTo>
                <a:lnTo>
                  <a:pt x="359" y="104"/>
                </a:lnTo>
                <a:close/>
                <a:moveTo>
                  <a:pt x="174" y="490"/>
                </a:moveTo>
                <a:cubicBezTo>
                  <a:pt x="226" y="553"/>
                  <a:pt x="279" y="595"/>
                  <a:pt x="291" y="588"/>
                </a:cubicBezTo>
                <a:cubicBezTo>
                  <a:pt x="303" y="581"/>
                  <a:pt x="293" y="515"/>
                  <a:pt x="265" y="438"/>
                </a:cubicBezTo>
                <a:cubicBezTo>
                  <a:pt x="250" y="448"/>
                  <a:pt x="236" y="457"/>
                  <a:pt x="220" y="466"/>
                </a:cubicBezTo>
                <a:cubicBezTo>
                  <a:pt x="205" y="475"/>
                  <a:pt x="190" y="483"/>
                  <a:pt x="174" y="490"/>
                </a:cubicBezTo>
                <a:close/>
                <a:moveTo>
                  <a:pt x="54" y="274"/>
                </a:moveTo>
                <a:cubicBezTo>
                  <a:pt x="64" y="309"/>
                  <a:pt x="85" y="353"/>
                  <a:pt x="113" y="402"/>
                </a:cubicBezTo>
                <a:cubicBezTo>
                  <a:pt x="127" y="427"/>
                  <a:pt x="144" y="451"/>
                  <a:pt x="161" y="473"/>
                </a:cubicBezTo>
                <a:cubicBezTo>
                  <a:pt x="176" y="465"/>
                  <a:pt x="192" y="457"/>
                  <a:pt x="208" y="448"/>
                </a:cubicBezTo>
                <a:cubicBezTo>
                  <a:pt x="225" y="439"/>
                  <a:pt x="241" y="428"/>
                  <a:pt x="256" y="417"/>
                </a:cubicBezTo>
                <a:cubicBezTo>
                  <a:pt x="246" y="392"/>
                  <a:pt x="234" y="366"/>
                  <a:pt x="219" y="341"/>
                </a:cubicBezTo>
                <a:cubicBezTo>
                  <a:pt x="191" y="292"/>
                  <a:pt x="163" y="252"/>
                  <a:pt x="138" y="226"/>
                </a:cubicBezTo>
                <a:cubicBezTo>
                  <a:pt x="125" y="234"/>
                  <a:pt x="112" y="244"/>
                  <a:pt x="98" y="252"/>
                </a:cubicBezTo>
                <a:cubicBezTo>
                  <a:pt x="83" y="260"/>
                  <a:pt x="69" y="267"/>
                  <a:pt x="54" y="274"/>
                </a:cubicBezTo>
                <a:close/>
                <a:moveTo>
                  <a:pt x="63" y="192"/>
                </a:moveTo>
                <a:cubicBezTo>
                  <a:pt x="55" y="197"/>
                  <a:pt x="50" y="205"/>
                  <a:pt x="48" y="215"/>
                </a:cubicBezTo>
                <a:cubicBezTo>
                  <a:pt x="33" y="219"/>
                  <a:pt x="18" y="229"/>
                  <a:pt x="7" y="249"/>
                </a:cubicBezTo>
                <a:cubicBezTo>
                  <a:pt x="0" y="265"/>
                  <a:pt x="2" y="289"/>
                  <a:pt x="12" y="307"/>
                </a:cubicBezTo>
                <a:cubicBezTo>
                  <a:pt x="29" y="338"/>
                  <a:pt x="52" y="377"/>
                  <a:pt x="73" y="408"/>
                </a:cubicBezTo>
                <a:cubicBezTo>
                  <a:pt x="86" y="413"/>
                  <a:pt x="83" y="386"/>
                  <a:pt x="78" y="379"/>
                </a:cubicBezTo>
                <a:cubicBezTo>
                  <a:pt x="62" y="354"/>
                  <a:pt x="48" y="331"/>
                  <a:pt x="35" y="286"/>
                </a:cubicBezTo>
                <a:cubicBezTo>
                  <a:pt x="32" y="265"/>
                  <a:pt x="41" y="256"/>
                  <a:pt x="48" y="246"/>
                </a:cubicBezTo>
                <a:cubicBezTo>
                  <a:pt x="48" y="248"/>
                  <a:pt x="48" y="250"/>
                  <a:pt x="49" y="252"/>
                </a:cubicBezTo>
                <a:cubicBezTo>
                  <a:pt x="61" y="247"/>
                  <a:pt x="73" y="240"/>
                  <a:pt x="86" y="234"/>
                </a:cubicBezTo>
                <a:cubicBezTo>
                  <a:pt x="98" y="227"/>
                  <a:pt x="110" y="218"/>
                  <a:pt x="122" y="210"/>
                </a:cubicBezTo>
                <a:cubicBezTo>
                  <a:pt x="99" y="190"/>
                  <a:pt x="79" y="183"/>
                  <a:pt x="63" y="192"/>
                </a:cubicBezTo>
                <a:close/>
                <a:moveTo>
                  <a:pt x="439" y="0"/>
                </a:moveTo>
                <a:lnTo>
                  <a:pt x="211" y="0"/>
                </a:lnTo>
                <a:cubicBezTo>
                  <a:pt x="168" y="0"/>
                  <a:pt x="133" y="35"/>
                  <a:pt x="133" y="78"/>
                </a:cubicBezTo>
                <a:lnTo>
                  <a:pt x="133" y="183"/>
                </a:lnTo>
                <a:cubicBezTo>
                  <a:pt x="158" y="203"/>
                  <a:pt x="173" y="221"/>
                  <a:pt x="192" y="247"/>
                </a:cubicBezTo>
                <a:lnTo>
                  <a:pt x="192" y="78"/>
                </a:lnTo>
                <a:cubicBezTo>
                  <a:pt x="192" y="68"/>
                  <a:pt x="201" y="59"/>
                  <a:pt x="211" y="59"/>
                </a:cubicBezTo>
                <a:lnTo>
                  <a:pt x="392" y="59"/>
                </a:lnTo>
                <a:lnTo>
                  <a:pt x="392" y="142"/>
                </a:lnTo>
                <a:cubicBezTo>
                  <a:pt x="392" y="150"/>
                  <a:pt x="399" y="157"/>
                  <a:pt x="407" y="157"/>
                </a:cubicBezTo>
                <a:lnTo>
                  <a:pt x="504" y="157"/>
                </a:lnTo>
                <a:lnTo>
                  <a:pt x="504" y="446"/>
                </a:lnTo>
                <a:cubicBezTo>
                  <a:pt x="504" y="457"/>
                  <a:pt x="495" y="465"/>
                  <a:pt x="484" y="465"/>
                </a:cubicBezTo>
                <a:lnTo>
                  <a:pt x="303" y="465"/>
                </a:lnTo>
                <a:cubicBezTo>
                  <a:pt x="309" y="485"/>
                  <a:pt x="315" y="505"/>
                  <a:pt x="318" y="524"/>
                </a:cubicBezTo>
                <a:lnTo>
                  <a:pt x="484" y="524"/>
                </a:lnTo>
                <a:cubicBezTo>
                  <a:pt x="528" y="524"/>
                  <a:pt x="563" y="489"/>
                  <a:pt x="563" y="446"/>
                </a:cubicBezTo>
                <a:lnTo>
                  <a:pt x="563" y="124"/>
                </a:lnTo>
                <a:lnTo>
                  <a:pt x="439" y="0"/>
                </a:ln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8" name="文本框 17">
            <a:extLst>
              <a:ext uri="{FF2B5EF4-FFF2-40B4-BE49-F238E27FC236}">
                <a16:creationId xmlns:a16="http://schemas.microsoft.com/office/drawing/2014/main" id="{5DB1AE00-40F4-49E7-87A1-80FC542D7BBB}"/>
              </a:ext>
            </a:extLst>
          </p:cNvPr>
          <p:cNvSpPr txBox="1"/>
          <p:nvPr/>
        </p:nvSpPr>
        <p:spPr>
          <a:xfrm>
            <a:off x="835966" y="4275940"/>
            <a:ext cx="2100301"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Part 4</a:t>
            </a:r>
            <a:endParaRPr kumimoji="0" lang="zh-CN" altLang="en-US" sz="36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id="{864818A3-C1A3-57ED-DD49-282817994E43}"/>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26B196A4-2A66-7B58-DE1F-EBF71CEF0F97}"/>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13" name="图片 12" descr="蓝色.jpg">
              <a:extLst>
                <a:ext uri="{FF2B5EF4-FFF2-40B4-BE49-F238E27FC236}">
                  <a16:creationId xmlns:a16="http://schemas.microsoft.com/office/drawing/2014/main" id="{9D88AF39-9062-7851-47B8-A37FC08654A4}"/>
                </a:ext>
              </a:extLst>
            </p:cNvPr>
            <p:cNvPicPr>
              <a:picLocks/>
            </p:cNvPicPr>
            <p:nvPr/>
          </p:nvPicPr>
          <p:blipFill rotWithShape="1">
            <a:blip r:embed="rId4">
              <a:extLst>
                <a:ext uri="{BEBA8EAE-BF5A-486C-A8C5-ECC9F3942E4B}">
                  <a14:imgProps xmlns:a14="http://schemas.microsoft.com/office/drawing/2010/main">
                    <a14:imgLayer r:embed="rId5">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grpSp>
        <p:nvGrpSpPr>
          <p:cNvPr id="16" name="组合 15">
            <a:extLst>
              <a:ext uri="{FF2B5EF4-FFF2-40B4-BE49-F238E27FC236}">
                <a16:creationId xmlns:a16="http://schemas.microsoft.com/office/drawing/2014/main" id="{0E0FFA63-E41C-0CDB-4BBB-20B8B6D0D2B8}"/>
              </a:ext>
            </a:extLst>
          </p:cNvPr>
          <p:cNvGrpSpPr/>
          <p:nvPr/>
        </p:nvGrpSpPr>
        <p:grpSpPr>
          <a:xfrm>
            <a:off x="6667910" y="4086916"/>
            <a:ext cx="1461434" cy="369332"/>
            <a:chOff x="4987220" y="4239326"/>
            <a:chExt cx="1461434" cy="369332"/>
          </a:xfrm>
        </p:grpSpPr>
        <p:sp>
          <p:nvSpPr>
            <p:cNvPr id="14" name="Freeform 21">
              <a:extLst>
                <a:ext uri="{FF2B5EF4-FFF2-40B4-BE49-F238E27FC236}">
                  <a16:creationId xmlns:a16="http://schemas.microsoft.com/office/drawing/2014/main" id="{D6A22D44-CC07-EF01-7EBF-C685B78F69B8}"/>
                </a:ext>
              </a:extLst>
            </p:cNvPr>
            <p:cNvSpPr>
              <a:spLocks noEditPoints="1"/>
            </p:cNvSpPr>
            <p:nvPr/>
          </p:nvSpPr>
          <p:spPr bwMode="auto">
            <a:xfrm>
              <a:off x="4987220" y="42898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5" name="TextBox 28">
              <a:extLst>
                <a:ext uri="{FF2B5EF4-FFF2-40B4-BE49-F238E27FC236}">
                  <a16:creationId xmlns:a16="http://schemas.microsoft.com/office/drawing/2014/main" id="{DA436F00-2D0E-31CD-5919-9BCB2B08A878}"/>
                </a:ext>
              </a:extLst>
            </p:cNvPr>
            <p:cNvSpPr txBox="1"/>
            <p:nvPr/>
          </p:nvSpPr>
          <p:spPr>
            <a:xfrm>
              <a:off x="5282578" y="4239326"/>
              <a:ext cx="116607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rgbClr val="4472C4">
                      <a:lumMod val="50000"/>
                    </a:srgbClr>
                  </a:solidFill>
                  <a:latin typeface="微软雅黑"/>
                  <a:ea typeface="微软雅黑"/>
                </a:rPr>
                <a:t>量化方法</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spTree>
    <p:extLst>
      <p:ext uri="{BB962C8B-B14F-4D97-AF65-F5344CB8AC3E}">
        <p14:creationId xmlns:p14="http://schemas.microsoft.com/office/powerpoint/2010/main" val="4285730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anim calcmode="lin" valueType="num">
                                      <p:cBhvr>
                                        <p:cTn id="17" dur="500" fill="hold"/>
                                        <p:tgtEl>
                                          <p:spTgt spid="17"/>
                                        </p:tgtEl>
                                        <p:attrNameLst>
                                          <p:attrName>ppt_x</p:attrName>
                                        </p:attrNameLst>
                                      </p:cBhvr>
                                      <p:tavLst>
                                        <p:tav tm="0">
                                          <p:val>
                                            <p:strVal val="#ppt_x"/>
                                          </p:val>
                                        </p:tav>
                                        <p:tav tm="100000">
                                          <p:val>
                                            <p:strVal val="#ppt_x"/>
                                          </p:val>
                                        </p:tav>
                                      </p:tavLst>
                                    </p:anim>
                                    <p:anim calcmode="lin" valueType="num">
                                      <p:cBhvr>
                                        <p:cTn id="18" dur="500" fill="hold"/>
                                        <p:tgtEl>
                                          <p:spTgt spid="17"/>
                                        </p:tgtEl>
                                        <p:attrNameLst>
                                          <p:attrName>ppt_y</p:attrName>
                                        </p:attrNameLst>
                                      </p:cBhvr>
                                      <p:tavLst>
                                        <p:tav tm="0">
                                          <p:val>
                                            <p:strVal val="#ppt_y-.1"/>
                                          </p:val>
                                        </p:tav>
                                        <p:tav tm="100000">
                                          <p:val>
                                            <p:strVal val="#ppt_y"/>
                                          </p:val>
                                        </p:tav>
                                      </p:tavLst>
                                    </p:anim>
                                  </p:childTnLst>
                                </p:cTn>
                              </p:par>
                              <p:par>
                                <p:cTn id="19" presetID="16" presetClass="entr" presetSubtype="21"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7" grpId="0" animBg="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22A43C8-DDE4-556A-092A-B3C5EFA15883}"/>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FA6A7BEA-74F1-D90F-7E6A-77EB0656A381}"/>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4" name="图片 3" descr="蓝色.jpg">
              <a:extLst>
                <a:ext uri="{FF2B5EF4-FFF2-40B4-BE49-F238E27FC236}">
                  <a16:creationId xmlns:a16="http://schemas.microsoft.com/office/drawing/2014/main" id="{8EC10A24-01D1-9803-EB52-AFF036F1613E}"/>
                </a:ext>
              </a:extLst>
            </p:cNvPr>
            <p:cNvPicPr>
              <a:picLocks/>
            </p:cNvPicPr>
            <p:nvPr/>
          </p:nvPicPr>
          <p:blipFill rotWithShape="1">
            <a:blip r:embed="rId2">
              <a:extLst>
                <a:ext uri="{BEBA8EAE-BF5A-486C-A8C5-ECC9F3942E4B}">
                  <a14:imgProps xmlns:a14="http://schemas.microsoft.com/office/drawing/2010/main">
                    <a14:imgLayer r:embed="rId3">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5" name="Freeform 18">
            <a:extLst>
              <a:ext uri="{FF2B5EF4-FFF2-40B4-BE49-F238E27FC236}">
                <a16:creationId xmlns:a16="http://schemas.microsoft.com/office/drawing/2014/main" id="{69186B1A-F430-E700-76F8-7A295C95521B}"/>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C4127AD-8FF4-79A6-8C16-445C1A397747}"/>
              </a:ext>
            </a:extLst>
          </p:cNvPr>
          <p:cNvSpPr txBox="1"/>
          <p:nvPr/>
        </p:nvSpPr>
        <p:spPr>
          <a:xfrm>
            <a:off x="543002" y="166281"/>
            <a:ext cx="7885702" cy="461665"/>
          </a:xfrm>
          <a:prstGeom prst="rect">
            <a:avLst/>
          </a:prstGeom>
          <a:noFill/>
        </p:spPr>
        <p:txBody>
          <a:bodyPr wrap="square" rtlCol="0">
            <a:spAutoFit/>
          </a:bodyPr>
          <a:lstStyle/>
          <a:p>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问题分析</a:t>
            </a:r>
            <a:r>
              <a:rPr kumimoji="1" lang="en-US" altLang="zh-CN" sz="2400" spc="300">
                <a:solidFill>
                  <a:srgbClr val="025A92"/>
                </a:solidFill>
                <a:latin typeface="微软雅黑" panose="020B0503020204020204" charset="-122"/>
                <a:ea typeface="微软雅黑" panose="020B0503020204020204" charset="-122"/>
                <a:cs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自增长模型的量化挑战</a:t>
            </a:r>
            <a:endParaRPr kumimoji="1" lang="zh-CN" altLang="en-US" sz="2400" spc="300" dirty="0">
              <a:solidFill>
                <a:srgbClr val="025A92"/>
              </a:solidFill>
              <a:latin typeface="微软雅黑" panose="020B0503020204020204" charset="-122"/>
              <a:ea typeface="微软雅黑" panose="020B0503020204020204" charset="-122"/>
              <a:cs typeface="微软雅黑" panose="020B0503020204020204" charset="-122"/>
            </a:endParaRPr>
          </a:p>
        </p:txBody>
      </p:sp>
      <p:pic>
        <p:nvPicPr>
          <p:cNvPr id="75" name="图片 74">
            <a:extLst>
              <a:ext uri="{FF2B5EF4-FFF2-40B4-BE49-F238E27FC236}">
                <a16:creationId xmlns:a16="http://schemas.microsoft.com/office/drawing/2014/main" id="{7310E7B2-BFD9-5EC0-CCF2-5782282427D6}"/>
              </a:ext>
            </a:extLst>
          </p:cNvPr>
          <p:cNvPicPr>
            <a:picLocks noChangeAspect="1"/>
          </p:cNvPicPr>
          <p:nvPr/>
        </p:nvPicPr>
        <p:blipFill>
          <a:blip r:embed="rId4"/>
          <a:stretch>
            <a:fillRect/>
          </a:stretch>
        </p:blipFill>
        <p:spPr>
          <a:xfrm>
            <a:off x="457844" y="783906"/>
            <a:ext cx="11276312" cy="5574284"/>
          </a:xfrm>
          <a:prstGeom prst="rect">
            <a:avLst/>
          </a:prstGeom>
        </p:spPr>
      </p:pic>
      <p:sp>
        <p:nvSpPr>
          <p:cNvPr id="7" name="文本框 6">
            <a:extLst>
              <a:ext uri="{FF2B5EF4-FFF2-40B4-BE49-F238E27FC236}">
                <a16:creationId xmlns:a16="http://schemas.microsoft.com/office/drawing/2014/main" id="{AFCA9B9E-233B-BF5A-64D1-CD611AFCECB1}"/>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24/30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06830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6560EF-2E4F-D2A2-B327-C68B0A9272AE}"/>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7A641A8E-AE85-326C-FB8E-2D22E60444EB}"/>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4" name="图片 3" descr="蓝色.jpg">
              <a:extLst>
                <a:ext uri="{FF2B5EF4-FFF2-40B4-BE49-F238E27FC236}">
                  <a16:creationId xmlns:a16="http://schemas.microsoft.com/office/drawing/2014/main" id="{93477EE2-EE06-31D5-FCA5-373119913202}"/>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5" name="Freeform 18">
            <a:extLst>
              <a:ext uri="{FF2B5EF4-FFF2-40B4-BE49-F238E27FC236}">
                <a16:creationId xmlns:a16="http://schemas.microsoft.com/office/drawing/2014/main" id="{BA2B54BC-519C-0C9E-26CE-BB923BB5FCC7}"/>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7C4FD1B-652D-5B8F-1989-8EFC83A63B1E}"/>
              </a:ext>
            </a:extLst>
          </p:cNvPr>
          <p:cNvSpPr txBox="1"/>
          <p:nvPr/>
        </p:nvSpPr>
        <p:spPr>
          <a:xfrm>
            <a:off x="543002" y="166281"/>
            <a:ext cx="7885702" cy="461665"/>
          </a:xfrm>
          <a:prstGeom prst="rect">
            <a:avLst/>
          </a:prstGeom>
          <a:noFill/>
        </p:spPr>
        <p:txBody>
          <a:bodyPr wrap="square" rtlCol="0">
            <a:spAutoFit/>
          </a:bodyPr>
          <a:lstStyle/>
          <a:p>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量化方法</a:t>
            </a:r>
            <a:r>
              <a:rPr kumimoji="1" lang="en-US" altLang="zh-CN" sz="2400" spc="300">
                <a:solidFill>
                  <a:srgbClr val="025A92"/>
                </a:solidFill>
                <a:latin typeface="微软雅黑" panose="020B0503020204020204" charset="-122"/>
                <a:ea typeface="微软雅黑" panose="020B0503020204020204" charset="-122"/>
                <a:cs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误差弥补</a:t>
            </a:r>
            <a:endParaRPr kumimoji="1" lang="zh-CN" altLang="en-US" sz="2400" spc="300" dirty="0">
              <a:solidFill>
                <a:srgbClr val="025A92"/>
              </a:solidFill>
              <a:latin typeface="微软雅黑" panose="020B0503020204020204" charset="-122"/>
              <a:ea typeface="微软雅黑" panose="020B0503020204020204" charset="-122"/>
              <a:cs typeface="微软雅黑" panose="020B0503020204020204"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99F1D7D-40D5-0549-8DED-7B4BCA0A078B}"/>
                  </a:ext>
                </a:extLst>
              </p:cNvPr>
              <p:cNvSpPr txBox="1"/>
              <p:nvPr/>
            </p:nvSpPr>
            <p:spPr>
              <a:xfrm>
                <a:off x="748198" y="701449"/>
                <a:ext cx="7169430" cy="1730667"/>
              </a:xfrm>
              <a:prstGeom prst="rect">
                <a:avLst/>
              </a:prstGeom>
              <a:noFill/>
            </p:spPr>
            <p:txBody>
              <a:bodyPr wrap="square">
                <a:spAutoFit/>
              </a:bodyPr>
              <a:lstStyle/>
              <a:p>
                <a:pPr marL="304800" marR="0" lvl="0" indent="0" algn="l" defTabSz="914400" rtl="0" eaLnBrk="0" fontAlgn="base" latinLnBrk="0" hangingPunct="0">
                  <a:lnSpc>
                    <a:spcPct val="120000"/>
                  </a:lnSpc>
                  <a:spcBef>
                    <a:spcPct val="20000"/>
                  </a:spcBef>
                  <a:spcAft>
                    <a:spcPct val="0"/>
                  </a:spcAft>
                  <a:buClrTx/>
                  <a:buSzTx/>
                  <a:buNone/>
                  <a:tabLst/>
                </a:pPr>
                <a:r>
                  <a:rPr kumimoji="0" lang="zh-CN" altLang="zh-CN"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误差弥补</a:t>
                </a:r>
                <a:r>
                  <a:rPr kumimoji="0" lang="zh-CN" altLang="en-US"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思路</a:t>
                </a:r>
                <a:r>
                  <a:rPr lang="zh-CN" altLang="en-US" sz="1800">
                    <a:latin typeface="times" panose="02020603050405020304" pitchFamily="18" charset="0"/>
                    <a:ea typeface="宋体" panose="02010600030101010101" pitchFamily="2" charset="-122"/>
                    <a:cs typeface="times" panose="02020603050405020304" pitchFamily="18" charset="0"/>
                  </a:rPr>
                  <a:t>来自于</a:t>
                </a:r>
                <a:r>
                  <a:rPr kumimoji="0" lang="en-US" altLang="zh-CN"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Optimal Brain Surgeon</a:t>
                </a:r>
                <a:r>
                  <a:rPr lang="zh-CN" altLang="en-US">
                    <a:latin typeface="times" panose="02020603050405020304" pitchFamily="18" charset="0"/>
                    <a:ea typeface="宋体" panose="02010600030101010101" pitchFamily="2" charset="-122"/>
                    <a:cs typeface="times" panose="02020603050405020304" pitchFamily="18" charset="0"/>
                  </a:rPr>
                  <a:t>，</a:t>
                </a:r>
                <a:r>
                  <a:rPr kumimoji="0" lang="zh-CN" altLang="en-US"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通过分析模型损失函数对参数的二阶导数（</a:t>
                </a:r>
                <a:r>
                  <a:rPr kumimoji="0" lang="en-US" altLang="zh-CN"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Hessian</a:t>
                </a:r>
                <a:r>
                  <a:rPr kumimoji="0" lang="zh-CN" altLang="en-US"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矩阵），来选取对模型性能的影响程度最小的参数进行压缩并微调其它参数，以保持模型整体性能的稳定。对于一个以</a:t>
                </a:r>
                <a14:m>
                  <m:oMath xmlns:m="http://schemas.openxmlformats.org/officeDocument/2006/math">
                    <m:sSub>
                      <m:sSubPr>
                        <m:ctrlPr>
                          <a:rPr lang="zh-CN" altLang="zh-CN" sz="1800" i="1" kern="100" smtClean="0">
                            <a:effectLst/>
                            <a:latin typeface="Cambria Math" panose="02040503050406030204" pitchFamily="18" charset="0"/>
                          </a:rPr>
                        </m:ctrlPr>
                      </m:sSubPr>
                      <m:e>
                        <m:r>
                          <a:rPr lang="en-US" altLang="zh-CN" sz="1800" kern="100">
                            <a:effectLst/>
                            <a:latin typeface="Cambria Math" panose="02040503050406030204" pitchFamily="18" charset="0"/>
                          </a:rPr>
                          <m:t>𝑋</m:t>
                        </m:r>
                      </m:e>
                      <m:sub>
                        <m:r>
                          <a:rPr lang="en-US" altLang="zh-CN" sz="1800" kern="100">
                            <a:effectLst/>
                            <a:latin typeface="Cambria Math" panose="02040503050406030204" pitchFamily="18" charset="0"/>
                          </a:rPr>
                          <m:t>𝑙</m:t>
                        </m:r>
                      </m:sub>
                    </m:sSub>
                  </m:oMath>
                </a14:m>
                <a:r>
                  <a:rPr kumimoji="0" lang="zh-CN" altLang="en-US"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作为输入，</a:t>
                </a:r>
                <a:r>
                  <a:rPr lang="zh-CN" altLang="zh-CN" kern="100">
                    <a:latin typeface="times" panose="02020603050405020304" pitchFamily="18" charset="0"/>
                    <a:cs typeface="times" panose="02020603050405020304" pitchFamily="18" charset="0"/>
                  </a:rPr>
                  <a:t> </a:t>
                </a:r>
                <a14:m>
                  <m:oMath xmlns:m="http://schemas.openxmlformats.org/officeDocument/2006/math">
                    <m:sSub>
                      <m:sSubPr>
                        <m:ctrlPr>
                          <a:rPr lang="zh-CN" altLang="zh-CN" i="1" kern="100">
                            <a:latin typeface="Cambria Math" panose="02040503050406030204" pitchFamily="18" charset="0"/>
                          </a:rPr>
                        </m:ctrlPr>
                      </m:sSubPr>
                      <m:e>
                        <m:r>
                          <a:rPr lang="en-US" altLang="zh-CN" kern="100">
                            <a:latin typeface="Cambria Math" panose="02040503050406030204" pitchFamily="18" charset="0"/>
                          </a:rPr>
                          <m:t>𝑊</m:t>
                        </m:r>
                      </m:e>
                      <m:sub>
                        <m:r>
                          <a:rPr lang="en-US" altLang="zh-CN" kern="100">
                            <a:latin typeface="Cambria Math" panose="02040503050406030204" pitchFamily="18" charset="0"/>
                          </a:rPr>
                          <m:t>𝑙</m:t>
                        </m:r>
                      </m:sub>
                    </m:sSub>
                  </m:oMath>
                </a14:m>
                <a:r>
                  <a:rPr kumimoji="0" lang="zh-CN" altLang="en-US"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作为参数的卷积层或全连接层，假设</a:t>
                </a:r>
                <a14:m>
                  <m:oMath xmlns:m="http://schemas.openxmlformats.org/officeDocument/2006/math">
                    <m:acc>
                      <m:accPr>
                        <m:chr m:val="̂"/>
                        <m:ctrlPr>
                          <a:rPr lang="zh-CN" altLang="zh-CN" i="1" kern="100">
                            <a:latin typeface="Cambria Math" panose="02040503050406030204" pitchFamily="18" charset="0"/>
                          </a:rPr>
                        </m:ctrlPr>
                      </m:accPr>
                      <m:e>
                        <m:r>
                          <a:rPr lang="en-US" altLang="zh-CN" kern="100">
                            <a:latin typeface="Cambria Math" panose="02040503050406030204" pitchFamily="18" charset="0"/>
                          </a:rPr>
                          <m:t>𝑊</m:t>
                        </m:r>
                      </m:e>
                    </m:acc>
                  </m:oMath>
                </a14:m>
                <a:r>
                  <a:rPr kumimoji="0" lang="zh-CN" altLang="en-US"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是压缩后的权重，优化的目标为</a:t>
                </a:r>
                <a:r>
                  <a:rPr lang="zh-CN" altLang="en-US">
                    <a:latin typeface="times" panose="02020603050405020304" pitchFamily="18" charset="0"/>
                    <a:ea typeface="宋体" panose="02010600030101010101" pitchFamily="2" charset="-122"/>
                    <a:cs typeface="times" panose="02020603050405020304" pitchFamily="18" charset="0"/>
                  </a:rPr>
                  <a:t>如右侧公式所示。</a:t>
                </a:r>
                <a:endParaRPr kumimoji="0" lang="zh-CN" altLang="en-US"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endParaRPr>
              </a:p>
            </p:txBody>
          </p:sp>
        </mc:Choice>
        <mc:Fallback xmlns="">
          <p:sp>
            <p:nvSpPr>
              <p:cNvPr id="12" name="文本框 11">
                <a:extLst>
                  <a:ext uri="{FF2B5EF4-FFF2-40B4-BE49-F238E27FC236}">
                    <a16:creationId xmlns:a16="http://schemas.microsoft.com/office/drawing/2014/main" id="{399F1D7D-40D5-0549-8DED-7B4BCA0A078B}"/>
                  </a:ext>
                </a:extLst>
              </p:cNvPr>
              <p:cNvSpPr txBox="1">
                <a:spLocks noRot="1" noChangeAspect="1" noMove="1" noResize="1" noEditPoints="1" noAdjustHandles="1" noChangeArrowheads="1" noChangeShapeType="1" noTextEdit="1"/>
              </p:cNvSpPr>
              <p:nvPr/>
            </p:nvSpPr>
            <p:spPr>
              <a:xfrm>
                <a:off x="748198" y="701449"/>
                <a:ext cx="7169430" cy="1730667"/>
              </a:xfrm>
              <a:prstGeom prst="rect">
                <a:avLst/>
              </a:prstGeom>
              <a:blipFill>
                <a:blip r:embed="rId5"/>
                <a:stretch>
                  <a:fillRect t="-1056" r="-680" b="-38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21AE760-D986-0DE1-C3CB-848DACCB0720}"/>
                  </a:ext>
                </a:extLst>
              </p:cNvPr>
              <p:cNvSpPr txBox="1"/>
              <p:nvPr/>
            </p:nvSpPr>
            <p:spPr>
              <a:xfrm>
                <a:off x="7690848" y="1233459"/>
                <a:ext cx="3656132" cy="5343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100" i="1" kern="100" smtClean="0">
                              <a:effectLst/>
                              <a:latin typeface="Cambria Math" panose="02040503050406030204" pitchFamily="18" charset="0"/>
                            </a:rPr>
                          </m:ctrlPr>
                        </m:sSubPr>
                        <m:e>
                          <m:r>
                            <m:rPr>
                              <m:sty m:val="p"/>
                            </m:rPr>
                            <a:rPr lang="en-US" altLang="zh-CN" sz="2100" kern="100">
                              <a:effectLst/>
                              <a:latin typeface="Cambria Math" panose="02040503050406030204" pitchFamily="18" charset="0"/>
                            </a:rPr>
                            <m:t>argmin</m:t>
                          </m:r>
                        </m:e>
                        <m:sub>
                          <m:sSub>
                            <m:sSubPr>
                              <m:ctrlPr>
                                <a:rPr lang="zh-CN" altLang="zh-CN" sz="2100" i="1" kern="100">
                                  <a:effectLst/>
                                  <a:latin typeface="Cambria Math" panose="02040503050406030204" pitchFamily="18" charset="0"/>
                                </a:rPr>
                              </m:ctrlPr>
                            </m:sSubPr>
                            <m:e>
                              <m:acc>
                                <m:accPr>
                                  <m:chr m:val="̂"/>
                                  <m:ctrlPr>
                                    <a:rPr lang="zh-CN" altLang="zh-CN" sz="2100" i="1" kern="100">
                                      <a:effectLst/>
                                      <a:latin typeface="Cambria Math" panose="02040503050406030204" pitchFamily="18" charset="0"/>
                                    </a:rPr>
                                  </m:ctrlPr>
                                </m:accPr>
                                <m:e>
                                  <m:r>
                                    <a:rPr lang="en-US" altLang="zh-CN" sz="2100" kern="100">
                                      <a:effectLst/>
                                      <a:latin typeface="Cambria Math" panose="02040503050406030204" pitchFamily="18" charset="0"/>
                                    </a:rPr>
                                    <m:t>𝑊</m:t>
                                  </m:r>
                                </m:e>
                              </m:acc>
                            </m:e>
                            <m:sub>
                              <m:r>
                                <a:rPr lang="en-US" altLang="zh-CN" sz="2100" kern="100">
                                  <a:effectLst/>
                                  <a:latin typeface="Cambria Math" panose="02040503050406030204" pitchFamily="18" charset="0"/>
                                </a:rPr>
                                <m:t>𝑙</m:t>
                              </m:r>
                            </m:sub>
                          </m:sSub>
                        </m:sub>
                      </m:sSub>
                      <m:sSubSup>
                        <m:sSubSupPr>
                          <m:ctrlPr>
                            <a:rPr lang="zh-CN" altLang="zh-CN" sz="2100" i="1" kern="100">
                              <a:effectLst/>
                              <a:latin typeface="Cambria Math" panose="02040503050406030204" pitchFamily="18" charset="0"/>
                            </a:rPr>
                          </m:ctrlPr>
                        </m:sSubSupPr>
                        <m:e>
                          <m:d>
                            <m:dPr>
                              <m:begChr m:val="∥"/>
                              <m:endChr m:val="∥"/>
                              <m:ctrlPr>
                                <a:rPr lang="zh-CN" altLang="zh-CN" sz="2100" i="1" kern="100">
                                  <a:effectLst/>
                                  <a:latin typeface="Cambria Math" panose="02040503050406030204" pitchFamily="18" charset="0"/>
                                </a:rPr>
                              </m:ctrlPr>
                            </m:dPr>
                            <m:e>
                              <m:sSub>
                                <m:sSubPr>
                                  <m:ctrlPr>
                                    <a:rPr lang="zh-CN" altLang="zh-CN" sz="2100" i="1" kern="100">
                                      <a:effectLst/>
                                      <a:latin typeface="Cambria Math" panose="02040503050406030204" pitchFamily="18" charset="0"/>
                                    </a:rPr>
                                  </m:ctrlPr>
                                </m:sSubPr>
                                <m:e>
                                  <m:r>
                                    <a:rPr lang="en-US" altLang="zh-CN" sz="2100" kern="100">
                                      <a:effectLst/>
                                      <a:latin typeface="Cambria Math" panose="02040503050406030204" pitchFamily="18" charset="0"/>
                                    </a:rPr>
                                    <m:t>𝑊</m:t>
                                  </m:r>
                                </m:e>
                                <m:sub>
                                  <m:r>
                                    <a:rPr lang="en-US" altLang="zh-CN" sz="2100" kern="100">
                                      <a:effectLst/>
                                      <a:latin typeface="Cambria Math" panose="02040503050406030204" pitchFamily="18" charset="0"/>
                                    </a:rPr>
                                    <m:t>𝑙</m:t>
                                  </m:r>
                                </m:sub>
                              </m:sSub>
                              <m:sSub>
                                <m:sSubPr>
                                  <m:ctrlPr>
                                    <a:rPr lang="zh-CN" altLang="zh-CN" sz="2100" i="1" kern="100">
                                      <a:effectLst/>
                                      <a:latin typeface="Cambria Math" panose="02040503050406030204" pitchFamily="18" charset="0"/>
                                    </a:rPr>
                                  </m:ctrlPr>
                                </m:sSubPr>
                                <m:e>
                                  <m:r>
                                    <a:rPr lang="en-US" altLang="zh-CN" sz="2100" kern="100">
                                      <a:effectLst/>
                                      <a:latin typeface="Cambria Math" panose="02040503050406030204" pitchFamily="18" charset="0"/>
                                    </a:rPr>
                                    <m:t>𝑋</m:t>
                                  </m:r>
                                </m:e>
                                <m:sub>
                                  <m:r>
                                    <a:rPr lang="en-US" altLang="zh-CN" sz="2100" kern="100">
                                      <a:effectLst/>
                                      <a:latin typeface="Cambria Math" panose="02040503050406030204" pitchFamily="18" charset="0"/>
                                    </a:rPr>
                                    <m:t>𝑙</m:t>
                                  </m:r>
                                </m:sub>
                              </m:sSub>
                              <m:r>
                                <a:rPr lang="en-US" altLang="zh-CN" sz="2100" kern="100">
                                  <a:effectLst/>
                                  <a:latin typeface="Cambria Math" panose="02040503050406030204" pitchFamily="18" charset="0"/>
                                </a:rPr>
                                <m:t>−</m:t>
                              </m:r>
                              <m:sSub>
                                <m:sSubPr>
                                  <m:ctrlPr>
                                    <a:rPr lang="zh-CN" altLang="zh-CN" sz="2100" i="1" kern="100">
                                      <a:effectLst/>
                                      <a:latin typeface="Cambria Math" panose="02040503050406030204" pitchFamily="18" charset="0"/>
                                    </a:rPr>
                                  </m:ctrlPr>
                                </m:sSubPr>
                                <m:e>
                                  <m:acc>
                                    <m:accPr>
                                      <m:chr m:val="̂"/>
                                      <m:ctrlPr>
                                        <a:rPr lang="zh-CN" altLang="zh-CN" sz="2100" i="1" kern="100">
                                          <a:effectLst/>
                                          <a:latin typeface="Cambria Math" panose="02040503050406030204" pitchFamily="18" charset="0"/>
                                        </a:rPr>
                                      </m:ctrlPr>
                                    </m:accPr>
                                    <m:e>
                                      <m:r>
                                        <a:rPr lang="en-US" altLang="zh-CN" sz="2100" kern="100">
                                          <a:effectLst/>
                                          <a:latin typeface="Cambria Math" panose="02040503050406030204" pitchFamily="18" charset="0"/>
                                        </a:rPr>
                                        <m:t>𝑊</m:t>
                                      </m:r>
                                    </m:e>
                                  </m:acc>
                                </m:e>
                                <m:sub>
                                  <m:r>
                                    <a:rPr lang="en-US" altLang="zh-CN" sz="2100" kern="100">
                                      <a:effectLst/>
                                      <a:latin typeface="Cambria Math" panose="02040503050406030204" pitchFamily="18" charset="0"/>
                                    </a:rPr>
                                    <m:t>𝑙</m:t>
                                  </m:r>
                                </m:sub>
                              </m:sSub>
                              <m:sSub>
                                <m:sSubPr>
                                  <m:ctrlPr>
                                    <a:rPr lang="zh-CN" altLang="zh-CN" sz="2100" i="1" kern="100">
                                      <a:effectLst/>
                                      <a:latin typeface="Cambria Math" panose="02040503050406030204" pitchFamily="18" charset="0"/>
                                    </a:rPr>
                                  </m:ctrlPr>
                                </m:sSubPr>
                                <m:e>
                                  <m:r>
                                    <a:rPr lang="en-US" altLang="zh-CN" sz="2100" kern="100">
                                      <a:effectLst/>
                                      <a:latin typeface="Cambria Math" panose="02040503050406030204" pitchFamily="18" charset="0"/>
                                    </a:rPr>
                                    <m:t>𝑋</m:t>
                                  </m:r>
                                </m:e>
                                <m:sub>
                                  <m:r>
                                    <a:rPr lang="en-US" altLang="zh-CN" sz="2100" kern="100">
                                      <a:effectLst/>
                                      <a:latin typeface="Cambria Math" panose="02040503050406030204" pitchFamily="18" charset="0"/>
                                    </a:rPr>
                                    <m:t>𝑙</m:t>
                                  </m:r>
                                </m:sub>
                              </m:sSub>
                            </m:e>
                          </m:d>
                        </m:e>
                        <m:sub>
                          <m:r>
                            <a:rPr lang="en-US" altLang="zh-CN" sz="2100" kern="100">
                              <a:effectLst/>
                              <a:latin typeface="Cambria Math" panose="02040503050406030204" pitchFamily="18" charset="0"/>
                            </a:rPr>
                            <m:t>2</m:t>
                          </m:r>
                        </m:sub>
                        <m:sup>
                          <m:r>
                            <a:rPr lang="en-US" altLang="zh-CN" sz="2100" kern="100">
                              <a:effectLst/>
                              <a:latin typeface="Cambria Math" panose="02040503050406030204" pitchFamily="18" charset="0"/>
                            </a:rPr>
                            <m:t>2</m:t>
                          </m:r>
                        </m:sup>
                      </m:sSubSup>
                    </m:oMath>
                  </m:oMathPara>
                </a14:m>
                <a:endParaRPr lang="zh-CN" altLang="en-US" sz="2100"/>
              </a:p>
            </p:txBody>
          </p:sp>
        </mc:Choice>
        <mc:Fallback xmlns="">
          <p:sp>
            <p:nvSpPr>
              <p:cNvPr id="15" name="文本框 14">
                <a:extLst>
                  <a:ext uri="{FF2B5EF4-FFF2-40B4-BE49-F238E27FC236}">
                    <a16:creationId xmlns:a16="http://schemas.microsoft.com/office/drawing/2014/main" id="{621AE760-D986-0DE1-C3CB-848DACCB0720}"/>
                  </a:ext>
                </a:extLst>
              </p:cNvPr>
              <p:cNvSpPr txBox="1">
                <a:spLocks noRot="1" noChangeAspect="1" noMove="1" noResize="1" noEditPoints="1" noAdjustHandles="1" noChangeArrowheads="1" noChangeShapeType="1" noTextEdit="1"/>
              </p:cNvSpPr>
              <p:nvPr/>
            </p:nvSpPr>
            <p:spPr>
              <a:xfrm>
                <a:off x="7690848" y="1233459"/>
                <a:ext cx="3656132" cy="534313"/>
              </a:xfrm>
              <a:prstGeom prst="rect">
                <a:avLst/>
              </a:prstGeom>
              <a:blipFill>
                <a:blip r:embed="rId6"/>
                <a:stretch>
                  <a:fillRect/>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D516B5B7-7E70-5269-371A-4A4B6DA87EB9}"/>
              </a:ext>
            </a:extLst>
          </p:cNvPr>
          <p:cNvSpPr txBox="1"/>
          <p:nvPr/>
        </p:nvSpPr>
        <p:spPr>
          <a:xfrm>
            <a:off x="748198" y="2669585"/>
            <a:ext cx="6588517" cy="369332"/>
          </a:xfrm>
          <a:prstGeom prst="rect">
            <a:avLst/>
          </a:prstGeom>
          <a:noFill/>
        </p:spPr>
        <p:txBody>
          <a:bodyPr wrap="square">
            <a:spAutoFit/>
          </a:bodyPr>
          <a:lstStyle/>
          <a:p>
            <a:pPr marL="304800" marR="0" lvl="0" algn="l" defTabSz="914400" rtl="0" eaLnBrk="0" fontAlgn="base" latinLnBrk="0" hangingPunct="0">
              <a:lnSpc>
                <a:spcPct val="100000"/>
              </a:lnSpc>
              <a:spcBef>
                <a:spcPct val="20000"/>
              </a:spcBef>
              <a:spcAft>
                <a:spcPct val="0"/>
              </a:spcAft>
              <a:buClrTx/>
              <a:buSzTx/>
              <a:tabLst/>
            </a:pPr>
            <a:r>
              <a:rPr kumimoji="0" lang="zh-CN" altLang="en-US"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根据</a:t>
            </a:r>
            <a:r>
              <a:rPr kumimoji="0" lang="en-US" altLang="zh-CN"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OBS</a:t>
            </a:r>
            <a:r>
              <a:rPr kumimoji="0" lang="zh-CN" altLang="en-US" sz="1800" b="0" i="0" u="none" strike="noStrike" cap="none" normalizeH="0" baseline="0">
                <a:ln>
                  <a:noFill/>
                </a:ln>
                <a:solidFill>
                  <a:schemeClr val="tx1"/>
                </a:solidFill>
                <a:effectLst/>
                <a:latin typeface="times" panose="02020603050405020304" pitchFamily="18" charset="0"/>
                <a:ea typeface="宋体" panose="02010600030101010101" pitchFamily="2" charset="-122"/>
                <a:cs typeface="times" panose="02020603050405020304" pitchFamily="18" charset="0"/>
              </a:rPr>
              <a:t>的理论进行优化，针对量化压缩方式，结论如下：</a:t>
            </a:r>
          </a:p>
        </p:txBody>
      </p:sp>
      <p:grpSp>
        <p:nvGrpSpPr>
          <p:cNvPr id="39" name="组合 38">
            <a:extLst>
              <a:ext uri="{FF2B5EF4-FFF2-40B4-BE49-F238E27FC236}">
                <a16:creationId xmlns:a16="http://schemas.microsoft.com/office/drawing/2014/main" id="{1E8F01A3-8FC0-BDF3-27B2-7A01B5A69927}"/>
              </a:ext>
            </a:extLst>
          </p:cNvPr>
          <p:cNvGrpSpPr/>
          <p:nvPr/>
        </p:nvGrpSpPr>
        <p:grpSpPr>
          <a:xfrm>
            <a:off x="1184313" y="3081950"/>
            <a:ext cx="9823374" cy="3183141"/>
            <a:chOff x="1030633" y="3276275"/>
            <a:chExt cx="9823374" cy="3183141"/>
          </a:xfrm>
        </p:grpSpPr>
        <p:grpSp>
          <p:nvGrpSpPr>
            <p:cNvPr id="31" name="组合 30">
              <a:extLst>
                <a:ext uri="{FF2B5EF4-FFF2-40B4-BE49-F238E27FC236}">
                  <a16:creationId xmlns:a16="http://schemas.microsoft.com/office/drawing/2014/main" id="{3AEEF23A-314B-C6EC-570E-379B94823FA3}"/>
                </a:ext>
              </a:extLst>
            </p:cNvPr>
            <p:cNvGrpSpPr/>
            <p:nvPr/>
          </p:nvGrpSpPr>
          <p:grpSpPr>
            <a:xfrm>
              <a:off x="2168236" y="4180428"/>
              <a:ext cx="7942382" cy="1468479"/>
              <a:chOff x="2689411" y="3336624"/>
              <a:chExt cx="6910341" cy="1468479"/>
            </a:xfrm>
          </p:grpSpPr>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0A52BC-8041-FCB6-04DC-3A2F27DBC106}"/>
                      </a:ext>
                    </a:extLst>
                  </p:cNvPr>
                  <p:cNvSpPr txBox="1"/>
                  <p:nvPr/>
                </p:nvSpPr>
                <p:spPr>
                  <a:xfrm>
                    <a:off x="2689411" y="3491090"/>
                    <a:ext cx="3684408" cy="12116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000" i="1" kern="100" smtClean="0">
                                  <a:effectLst/>
                                  <a:latin typeface="Cambria Math" panose="02040503050406030204" pitchFamily="18" charset="0"/>
                                </a:rPr>
                              </m:ctrlPr>
                            </m:sSubPr>
                            <m:e>
                              <m:r>
                                <a:rPr lang="en-US" altLang="zh-CN" sz="2000" kern="100">
                                  <a:effectLst/>
                                  <a:latin typeface="Cambria Math" panose="02040503050406030204" pitchFamily="18" charset="0"/>
                                </a:rPr>
                                <m:t>𝑤</m:t>
                              </m:r>
                            </m:e>
                            <m:sub>
                              <m:r>
                                <a:rPr lang="en-US" altLang="zh-CN" sz="2000" kern="100">
                                  <a:effectLst/>
                                  <a:latin typeface="Cambria Math" panose="02040503050406030204" pitchFamily="18" charset="0"/>
                                </a:rPr>
                                <m:t>𝑝</m:t>
                              </m:r>
                            </m:sub>
                          </m:sSub>
                          <m:r>
                            <a:rPr lang="en-US" altLang="zh-CN" sz="2000" kern="100">
                              <a:effectLst/>
                              <a:latin typeface="Cambria Math" panose="02040503050406030204" pitchFamily="18" charset="0"/>
                            </a:rPr>
                            <m:t>=</m:t>
                          </m:r>
                          <m:sSub>
                            <m:sSubPr>
                              <m:ctrlPr>
                                <a:rPr lang="zh-CN" altLang="zh-CN" sz="2000" i="1" kern="100">
                                  <a:effectLst/>
                                  <a:latin typeface="Cambria Math" panose="02040503050406030204" pitchFamily="18" charset="0"/>
                                </a:rPr>
                              </m:ctrlPr>
                            </m:sSubPr>
                            <m:e>
                              <m:r>
                                <m:rPr>
                                  <m:sty m:val="p"/>
                                </m:rPr>
                                <a:rPr lang="en-US" altLang="zh-CN" sz="2000" kern="100">
                                  <a:effectLst/>
                                  <a:latin typeface="Cambria Math" panose="02040503050406030204" pitchFamily="18" charset="0"/>
                                </a:rPr>
                                <m:t>argmin</m:t>
                              </m:r>
                            </m:e>
                            <m:sub>
                              <m:sSub>
                                <m:sSubPr>
                                  <m:ctrlPr>
                                    <a:rPr lang="zh-CN" altLang="zh-CN" sz="2000" i="1" kern="100">
                                      <a:effectLst/>
                                      <a:latin typeface="Cambria Math" panose="02040503050406030204" pitchFamily="18" charset="0"/>
                                    </a:rPr>
                                  </m:ctrlPr>
                                </m:sSubPr>
                                <m:e>
                                  <m:r>
                                    <a:rPr lang="en-US" altLang="zh-CN" sz="2000" kern="100">
                                      <a:effectLst/>
                                      <a:latin typeface="Cambria Math" panose="02040503050406030204" pitchFamily="18" charset="0"/>
                                    </a:rPr>
                                    <m:t>𝑤</m:t>
                                  </m:r>
                                </m:e>
                                <m:sub>
                                  <m:r>
                                    <a:rPr lang="en-US" altLang="zh-CN" sz="2000" kern="100">
                                      <a:effectLst/>
                                      <a:latin typeface="Cambria Math" panose="02040503050406030204" pitchFamily="18" charset="0"/>
                                    </a:rPr>
                                    <m:t>𝑝</m:t>
                                  </m:r>
                                </m:sub>
                              </m:sSub>
                            </m:sub>
                          </m:sSub>
                          <m:f>
                            <m:fPr>
                              <m:ctrlPr>
                                <a:rPr lang="zh-CN" altLang="zh-CN" sz="2000" i="1" kern="100">
                                  <a:effectLst/>
                                  <a:latin typeface="Cambria Math" panose="02040503050406030204" pitchFamily="18" charset="0"/>
                                </a:rPr>
                              </m:ctrlPr>
                            </m:fPr>
                            <m:num>
                              <m:sSup>
                                <m:sSupPr>
                                  <m:ctrlPr>
                                    <a:rPr lang="zh-CN" altLang="zh-CN" sz="2000" i="1" kern="100">
                                      <a:effectLst/>
                                      <a:latin typeface="Cambria Math" panose="02040503050406030204" pitchFamily="18" charset="0"/>
                                    </a:rPr>
                                  </m:ctrlPr>
                                </m:sSupPr>
                                <m:e>
                                  <m:d>
                                    <m:dPr>
                                      <m:ctrlPr>
                                        <a:rPr lang="zh-CN" altLang="zh-CN" sz="2000" i="1" kern="100">
                                          <a:effectLst/>
                                          <a:latin typeface="Cambria Math" panose="02040503050406030204" pitchFamily="18" charset="0"/>
                                        </a:rPr>
                                      </m:ctrlPr>
                                    </m:dPr>
                                    <m:e>
                                      <m:r>
                                        <m:rPr>
                                          <m:nor/>
                                        </m:rPr>
                                        <a:rPr lang="en-US" altLang="zh-CN" sz="2000" b="1" kern="100">
                                          <a:effectLst/>
                                        </a:rPr>
                                        <m:t>quant</m:t>
                                      </m:r>
                                      <m:d>
                                        <m:dPr>
                                          <m:ctrlPr>
                                            <a:rPr lang="zh-CN" altLang="zh-CN" sz="2000" i="1" kern="100">
                                              <a:effectLst/>
                                              <a:latin typeface="Cambria Math" panose="02040503050406030204" pitchFamily="18" charset="0"/>
                                            </a:rPr>
                                          </m:ctrlPr>
                                        </m:dPr>
                                        <m:e>
                                          <m:sSub>
                                            <m:sSubPr>
                                              <m:ctrlPr>
                                                <a:rPr lang="zh-CN" altLang="zh-CN" sz="2000" i="1" kern="100">
                                                  <a:effectLst/>
                                                  <a:latin typeface="Cambria Math" panose="02040503050406030204" pitchFamily="18" charset="0"/>
                                                </a:rPr>
                                              </m:ctrlPr>
                                            </m:sSubPr>
                                            <m:e>
                                              <m:r>
                                                <a:rPr lang="en-US" altLang="zh-CN" sz="2000" kern="100">
                                                  <a:effectLst/>
                                                  <a:latin typeface="Cambria Math" panose="02040503050406030204" pitchFamily="18" charset="0"/>
                                                </a:rPr>
                                                <m:t>𝑤</m:t>
                                              </m:r>
                                            </m:e>
                                            <m:sub>
                                              <m:r>
                                                <a:rPr lang="en-US" altLang="zh-CN" sz="2000" kern="100">
                                                  <a:effectLst/>
                                                  <a:latin typeface="Cambria Math" panose="02040503050406030204" pitchFamily="18" charset="0"/>
                                                </a:rPr>
                                                <m:t>𝑝</m:t>
                                              </m:r>
                                            </m:sub>
                                          </m:sSub>
                                        </m:e>
                                      </m:d>
                                      <m:r>
                                        <a:rPr lang="en-US" altLang="zh-CN" sz="2000" kern="100">
                                          <a:effectLst/>
                                          <a:latin typeface="Cambria Math" panose="02040503050406030204" pitchFamily="18" charset="0"/>
                                        </a:rPr>
                                        <m:t>−</m:t>
                                      </m:r>
                                      <m:sSub>
                                        <m:sSubPr>
                                          <m:ctrlPr>
                                            <a:rPr lang="zh-CN" altLang="zh-CN" sz="2000" i="1" kern="100">
                                              <a:effectLst/>
                                              <a:latin typeface="Cambria Math" panose="02040503050406030204" pitchFamily="18" charset="0"/>
                                            </a:rPr>
                                          </m:ctrlPr>
                                        </m:sSubPr>
                                        <m:e>
                                          <m:r>
                                            <a:rPr lang="en-US" altLang="zh-CN" sz="2000" kern="100">
                                              <a:effectLst/>
                                              <a:latin typeface="Cambria Math" panose="02040503050406030204" pitchFamily="18" charset="0"/>
                                            </a:rPr>
                                            <m:t>𝑤</m:t>
                                          </m:r>
                                        </m:e>
                                        <m:sub>
                                          <m:r>
                                            <a:rPr lang="en-US" altLang="zh-CN" sz="2000" kern="100">
                                              <a:effectLst/>
                                              <a:latin typeface="Cambria Math" panose="02040503050406030204" pitchFamily="18" charset="0"/>
                                            </a:rPr>
                                            <m:t>𝑝</m:t>
                                          </m:r>
                                        </m:sub>
                                      </m:sSub>
                                    </m:e>
                                  </m:d>
                                </m:e>
                                <m:sup>
                                  <m:r>
                                    <a:rPr lang="en-US" altLang="zh-CN" sz="2000" kern="100">
                                      <a:effectLst/>
                                      <a:latin typeface="Cambria Math" panose="02040503050406030204" pitchFamily="18" charset="0"/>
                                    </a:rPr>
                                    <m:t>2</m:t>
                                  </m:r>
                                </m:sup>
                              </m:sSup>
                            </m:num>
                            <m:den>
                              <m:sSub>
                                <m:sSubPr>
                                  <m:ctrlPr>
                                    <a:rPr lang="zh-CN" altLang="zh-CN" sz="2000" i="1" kern="100">
                                      <a:effectLst/>
                                      <a:latin typeface="Cambria Math" panose="02040503050406030204" pitchFamily="18" charset="0"/>
                                    </a:rPr>
                                  </m:ctrlPr>
                                </m:sSubPr>
                                <m:e>
                                  <m:d>
                                    <m:dPr>
                                      <m:begChr m:val="["/>
                                      <m:endChr m:val="]"/>
                                      <m:ctrlPr>
                                        <a:rPr lang="zh-CN" altLang="zh-CN" sz="2000" i="1" kern="100">
                                          <a:effectLst/>
                                          <a:latin typeface="Cambria Math" panose="02040503050406030204" pitchFamily="18" charset="0"/>
                                        </a:rPr>
                                      </m:ctrlPr>
                                    </m:dPr>
                                    <m:e>
                                      <m:sSup>
                                        <m:sSupPr>
                                          <m:ctrlPr>
                                            <a:rPr lang="zh-CN" altLang="zh-CN" sz="2000" i="1" kern="100">
                                              <a:effectLst/>
                                              <a:latin typeface="Cambria Math" panose="02040503050406030204" pitchFamily="18" charset="0"/>
                                            </a:rPr>
                                          </m:ctrlPr>
                                        </m:sSupPr>
                                        <m:e>
                                          <m:r>
                                            <a:rPr lang="en-US" altLang="zh-CN" sz="2000" kern="100">
                                              <a:effectLst/>
                                              <a:latin typeface="Cambria Math" panose="02040503050406030204" pitchFamily="18" charset="0"/>
                                            </a:rPr>
                                            <m:t>𝐻</m:t>
                                          </m:r>
                                        </m:e>
                                        <m:sup>
                                          <m:r>
                                            <a:rPr lang="en-US" altLang="zh-CN" sz="2000" kern="100">
                                              <a:effectLst/>
                                              <a:latin typeface="Cambria Math" panose="02040503050406030204" pitchFamily="18" charset="0"/>
                                            </a:rPr>
                                            <m:t>−1</m:t>
                                          </m:r>
                                        </m:sup>
                                      </m:sSup>
                                    </m:e>
                                  </m:d>
                                </m:e>
                                <m:sub>
                                  <m:r>
                                    <a:rPr lang="en-US" altLang="zh-CN" sz="2000" kern="100">
                                      <a:effectLst/>
                                      <a:latin typeface="Cambria Math" panose="02040503050406030204" pitchFamily="18" charset="0"/>
                                    </a:rPr>
                                    <m:t>𝑝𝑝</m:t>
                                  </m:r>
                                </m:sub>
                              </m:sSub>
                            </m:den>
                          </m:f>
                        </m:oMath>
                      </m:oMathPara>
                    </a14:m>
                    <a:endParaRPr lang="zh-CN" altLang="en-US" sz="2000"/>
                  </a:p>
                </p:txBody>
              </p:sp>
            </mc:Choice>
            <mc:Fallback xmlns="">
              <p:sp>
                <p:nvSpPr>
                  <p:cNvPr id="18" name="文本框 17">
                    <a:extLst>
                      <a:ext uri="{FF2B5EF4-FFF2-40B4-BE49-F238E27FC236}">
                        <a16:creationId xmlns:a16="http://schemas.microsoft.com/office/drawing/2014/main" id="{450A52BC-8041-FCB6-04DC-3A2F27DBC106}"/>
                      </a:ext>
                    </a:extLst>
                  </p:cNvPr>
                  <p:cNvSpPr txBox="1">
                    <a:spLocks noRot="1" noChangeAspect="1" noMove="1" noResize="1" noEditPoints="1" noAdjustHandles="1" noChangeArrowheads="1" noChangeShapeType="1" noTextEdit="1"/>
                  </p:cNvSpPr>
                  <p:nvPr/>
                </p:nvSpPr>
                <p:spPr>
                  <a:xfrm>
                    <a:off x="2689411" y="3491090"/>
                    <a:ext cx="3684408" cy="121167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F655BDC-3625-FBFD-321B-1271684CEEA3}"/>
                      </a:ext>
                    </a:extLst>
                  </p:cNvPr>
                  <p:cNvSpPr txBox="1"/>
                  <p:nvPr/>
                </p:nvSpPr>
                <p:spPr>
                  <a:xfrm>
                    <a:off x="6400629" y="3336624"/>
                    <a:ext cx="3199123" cy="1468479"/>
                  </a:xfrm>
                  <a:prstGeom prst="rect">
                    <a:avLst/>
                  </a:prstGeom>
                  <a:noFill/>
                </p:spPr>
                <p:txBody>
                  <a:bodyPr wrap="square">
                    <a:spAutoFit/>
                  </a:bodyPr>
                  <a:lstStyle/>
                  <a:p>
                    <a:pPr indent="127000" algn="ctr">
                      <a:lnSpc>
                        <a:spcPct val="130000"/>
                      </a:lnSpc>
                      <a:spcBef>
                        <a:spcPts val="120"/>
                      </a:spcBef>
                      <a:spcAft>
                        <a:spcPts val="120"/>
                      </a:spcAft>
                    </a:pPr>
                    <a14:m>
                      <m:oMathPara xmlns:m="http://schemas.openxmlformats.org/officeDocument/2006/math">
                        <m:oMathParaPr>
                          <m:jc m:val="centerGroup"/>
                        </m:oMathParaPr>
                        <m:oMath xmlns:m="http://schemas.openxmlformats.org/officeDocument/2006/math">
                          <m:sSub>
                            <m:sSubPr>
                              <m:ctrlPr>
                                <a:rPr lang="zh-CN" altLang="zh-CN" sz="2000" i="1" kern="100" smtClean="0">
                                  <a:effectLst/>
                                  <a:latin typeface="Cambria Math" panose="02040503050406030204" pitchFamily="18" charset="0"/>
                                </a:rPr>
                              </m:ctrlPr>
                            </m:sSubPr>
                            <m:e>
                              <m:r>
                                <a:rPr lang="en-US" altLang="zh-CN" sz="2000" kern="100">
                                  <a:effectLst/>
                                  <a:latin typeface="Cambria Math" panose="02040503050406030204" pitchFamily="18" charset="0"/>
                                </a:rPr>
                                <m:t>𝛿</m:t>
                              </m:r>
                            </m:e>
                            <m:sub>
                              <m:r>
                                <a:rPr lang="en-US" altLang="zh-CN" sz="2000" kern="100">
                                  <a:effectLst/>
                                  <a:latin typeface="Cambria Math" panose="02040503050406030204" pitchFamily="18" charset="0"/>
                                </a:rPr>
                                <m:t>𝑝</m:t>
                              </m:r>
                            </m:sub>
                          </m:sSub>
                          <m:r>
                            <a:rPr lang="en-US" altLang="zh-CN" sz="2000" kern="100">
                              <a:effectLst/>
                              <a:latin typeface="Cambria Math" panose="02040503050406030204" pitchFamily="18" charset="0"/>
                            </a:rPr>
                            <m:t>=−</m:t>
                          </m:r>
                          <m:f>
                            <m:fPr>
                              <m:ctrlPr>
                                <a:rPr lang="zh-CN" altLang="zh-CN" sz="2000" i="1" kern="100">
                                  <a:effectLst/>
                                  <a:latin typeface="Cambria Math" panose="02040503050406030204" pitchFamily="18" charset="0"/>
                                </a:rPr>
                              </m:ctrlPr>
                            </m:fPr>
                            <m:num>
                              <m:sSub>
                                <m:sSubPr>
                                  <m:ctrlPr>
                                    <a:rPr lang="zh-CN" altLang="zh-CN" sz="2000" i="1" kern="100">
                                      <a:effectLst/>
                                      <a:latin typeface="Cambria Math" panose="02040503050406030204" pitchFamily="18" charset="0"/>
                                    </a:rPr>
                                  </m:ctrlPr>
                                </m:sSubPr>
                                <m:e>
                                  <m:r>
                                    <a:rPr lang="en-US" altLang="zh-CN" sz="2000" kern="100">
                                      <a:effectLst/>
                                      <a:latin typeface="Cambria Math" panose="02040503050406030204" pitchFamily="18" charset="0"/>
                                    </a:rPr>
                                    <m:t>𝑤</m:t>
                                  </m:r>
                                </m:e>
                                <m:sub>
                                  <m:r>
                                    <a:rPr lang="en-US" altLang="zh-CN" sz="2000" kern="100">
                                      <a:effectLst/>
                                      <a:latin typeface="Cambria Math" panose="02040503050406030204" pitchFamily="18" charset="0"/>
                                    </a:rPr>
                                    <m:t>𝑝</m:t>
                                  </m:r>
                                </m:sub>
                              </m:sSub>
                              <m:r>
                                <a:rPr lang="en-US" altLang="zh-CN" sz="2000" kern="100">
                                  <a:effectLst/>
                                  <a:latin typeface="Cambria Math" panose="02040503050406030204" pitchFamily="18" charset="0"/>
                                </a:rPr>
                                <m:t>−</m:t>
                              </m:r>
                              <m:r>
                                <m:rPr>
                                  <m:nor/>
                                </m:rPr>
                                <a:rPr lang="en-US" altLang="zh-CN" sz="2000" b="1" kern="100"/>
                                <m:t>quant</m:t>
                              </m:r>
                              <m:d>
                                <m:dPr>
                                  <m:ctrlPr>
                                    <a:rPr lang="zh-CN" altLang="zh-CN" sz="2000" i="1" kern="100">
                                      <a:effectLst/>
                                      <a:latin typeface="Cambria Math" panose="02040503050406030204" pitchFamily="18" charset="0"/>
                                    </a:rPr>
                                  </m:ctrlPr>
                                </m:dPr>
                                <m:e>
                                  <m:sSub>
                                    <m:sSubPr>
                                      <m:ctrlPr>
                                        <a:rPr lang="zh-CN" altLang="zh-CN" sz="2000" i="1" kern="100">
                                          <a:effectLst/>
                                          <a:latin typeface="Cambria Math" panose="02040503050406030204" pitchFamily="18" charset="0"/>
                                        </a:rPr>
                                      </m:ctrlPr>
                                    </m:sSubPr>
                                    <m:e>
                                      <m:r>
                                        <a:rPr lang="en-US" altLang="zh-CN" sz="2000" kern="100">
                                          <a:effectLst/>
                                          <a:latin typeface="Cambria Math" panose="02040503050406030204" pitchFamily="18" charset="0"/>
                                        </a:rPr>
                                        <m:t>𝑤</m:t>
                                      </m:r>
                                    </m:e>
                                    <m:sub>
                                      <m:r>
                                        <a:rPr lang="en-US" altLang="zh-CN" sz="2000" kern="100">
                                          <a:effectLst/>
                                          <a:latin typeface="Cambria Math" panose="02040503050406030204" pitchFamily="18" charset="0"/>
                                        </a:rPr>
                                        <m:t>𝑝</m:t>
                                      </m:r>
                                    </m:sub>
                                  </m:sSub>
                                </m:e>
                              </m:d>
                            </m:num>
                            <m:den>
                              <m:sSub>
                                <m:sSubPr>
                                  <m:ctrlPr>
                                    <a:rPr lang="zh-CN" altLang="zh-CN" sz="2000" i="1" kern="100">
                                      <a:effectLst/>
                                      <a:latin typeface="Cambria Math" panose="02040503050406030204" pitchFamily="18" charset="0"/>
                                    </a:rPr>
                                  </m:ctrlPr>
                                </m:sSubPr>
                                <m:e>
                                  <m:d>
                                    <m:dPr>
                                      <m:begChr m:val="["/>
                                      <m:endChr m:val="]"/>
                                      <m:ctrlPr>
                                        <a:rPr lang="zh-CN" altLang="zh-CN" sz="2000" i="1" kern="100">
                                          <a:effectLst/>
                                          <a:latin typeface="Cambria Math" panose="02040503050406030204" pitchFamily="18" charset="0"/>
                                        </a:rPr>
                                      </m:ctrlPr>
                                    </m:dPr>
                                    <m:e>
                                      <m:sSup>
                                        <m:sSupPr>
                                          <m:ctrlPr>
                                            <a:rPr lang="zh-CN" altLang="zh-CN" sz="2000" i="1" kern="100">
                                              <a:effectLst/>
                                              <a:latin typeface="Cambria Math" panose="02040503050406030204" pitchFamily="18" charset="0"/>
                                            </a:rPr>
                                          </m:ctrlPr>
                                        </m:sSupPr>
                                        <m:e>
                                          <m:r>
                                            <a:rPr lang="en-US" altLang="zh-CN" sz="2000" kern="100">
                                              <a:effectLst/>
                                              <a:latin typeface="Cambria Math" panose="02040503050406030204" pitchFamily="18" charset="0"/>
                                            </a:rPr>
                                            <m:t>𝐻</m:t>
                                          </m:r>
                                        </m:e>
                                        <m:sup>
                                          <m:r>
                                            <a:rPr lang="en-US" altLang="zh-CN" sz="2000" kern="100">
                                              <a:effectLst/>
                                              <a:latin typeface="Cambria Math" panose="02040503050406030204" pitchFamily="18" charset="0"/>
                                            </a:rPr>
                                            <m:t>−1</m:t>
                                          </m:r>
                                        </m:sup>
                                      </m:sSup>
                                    </m:e>
                                  </m:d>
                                </m:e>
                                <m:sub>
                                  <m:r>
                                    <a:rPr lang="en-US" altLang="zh-CN" sz="2000" kern="100">
                                      <a:effectLst/>
                                      <a:latin typeface="Cambria Math" panose="02040503050406030204" pitchFamily="18" charset="0"/>
                                    </a:rPr>
                                    <m:t>𝑝𝑝</m:t>
                                  </m:r>
                                </m:sub>
                              </m:sSub>
                            </m:den>
                          </m:f>
                          <m:sSubSup>
                            <m:sSubSupPr>
                              <m:ctrlPr>
                                <a:rPr lang="zh-CN" altLang="zh-CN" sz="2000" i="1" kern="100">
                                  <a:effectLst/>
                                  <a:latin typeface="Cambria Math" panose="02040503050406030204" pitchFamily="18" charset="0"/>
                                </a:rPr>
                              </m:ctrlPr>
                            </m:sSubSupPr>
                            <m:e>
                              <m:r>
                                <a:rPr lang="en-US" altLang="zh-CN" sz="2000" kern="100">
                                  <a:effectLst/>
                                  <a:latin typeface="Cambria Math" panose="02040503050406030204" pitchFamily="18" charset="0"/>
                                </a:rPr>
                                <m:t>𝐻</m:t>
                              </m:r>
                            </m:e>
                            <m:sub>
                              <m:r>
                                <a:rPr lang="en-US" altLang="zh-CN" sz="2000" kern="100">
                                  <a:effectLst/>
                                  <a:latin typeface="Cambria Math" panose="02040503050406030204" pitchFamily="18" charset="0"/>
                                </a:rPr>
                                <m:t>:,</m:t>
                              </m:r>
                              <m:r>
                                <a:rPr lang="en-US" altLang="zh-CN" sz="2000" kern="100">
                                  <a:effectLst/>
                                  <a:latin typeface="Cambria Math" panose="02040503050406030204" pitchFamily="18" charset="0"/>
                                </a:rPr>
                                <m:t>𝑝</m:t>
                              </m:r>
                            </m:sub>
                            <m:sup>
                              <m:r>
                                <a:rPr lang="en-US" altLang="zh-CN" sz="2000" kern="100">
                                  <a:effectLst/>
                                  <a:latin typeface="Cambria Math" panose="02040503050406030204" pitchFamily="18" charset="0"/>
                                </a:rPr>
                                <m:t>−1</m:t>
                              </m:r>
                            </m:sup>
                          </m:sSubSup>
                        </m:oMath>
                      </m:oMathPara>
                    </a14:m>
                    <a:endParaRPr lang="zh-CN" altLang="zh-CN" sz="2000" kern="100">
                      <a:effectLst/>
                      <a:latin typeface="Calibri" panose="020F0502020204030204" pitchFamily="34" charset="0"/>
                      <a:ea typeface="宋体" panose="02010600030101010101" pitchFamily="2" charset="-122"/>
                      <a:cs typeface="宋体" panose="02010600030101010101" pitchFamily="2" charset="-122"/>
                    </a:endParaRPr>
                  </a:p>
                </p:txBody>
              </p:sp>
            </mc:Choice>
            <mc:Fallback xmlns="">
              <p:sp>
                <p:nvSpPr>
                  <p:cNvPr id="22" name="文本框 21">
                    <a:extLst>
                      <a:ext uri="{FF2B5EF4-FFF2-40B4-BE49-F238E27FC236}">
                        <a16:creationId xmlns:a16="http://schemas.microsoft.com/office/drawing/2014/main" id="{0F655BDC-3625-FBFD-321B-1271684CEEA3}"/>
                      </a:ext>
                    </a:extLst>
                  </p:cNvPr>
                  <p:cNvSpPr txBox="1">
                    <a:spLocks noRot="1" noChangeAspect="1" noMove="1" noResize="1" noEditPoints="1" noAdjustHandles="1" noChangeArrowheads="1" noChangeShapeType="1" noTextEdit="1"/>
                  </p:cNvSpPr>
                  <p:nvPr/>
                </p:nvSpPr>
                <p:spPr>
                  <a:xfrm>
                    <a:off x="6400629" y="3336624"/>
                    <a:ext cx="3199123" cy="1468479"/>
                  </a:xfrm>
                  <a:prstGeom prst="rect">
                    <a:avLst/>
                  </a:prstGeom>
                  <a:blipFill>
                    <a:blip r:embed="rId8"/>
                    <a:stretch>
                      <a:fillRect/>
                    </a:stretch>
                  </a:blipFill>
                </p:spPr>
                <p:txBody>
                  <a:bodyPr/>
                  <a:lstStyle/>
                  <a:p>
                    <a:r>
                      <a:rPr lang="zh-CN" altLang="en-US">
                        <a:noFill/>
                      </a:rPr>
                      <a:t> </a:t>
                    </a:r>
                  </a:p>
                </p:txBody>
              </p:sp>
            </mc:Fallback>
          </mc:AlternateContent>
        </p:grpSp>
        <p:sp>
          <p:nvSpPr>
            <p:cNvPr id="32" name="对话气泡: 圆角矩形 31">
              <a:extLst>
                <a:ext uri="{FF2B5EF4-FFF2-40B4-BE49-F238E27FC236}">
                  <a16:creationId xmlns:a16="http://schemas.microsoft.com/office/drawing/2014/main" id="{82BA0BB0-2359-EDF7-C148-D2F872005520}"/>
                </a:ext>
              </a:extLst>
            </p:cNvPr>
            <p:cNvSpPr/>
            <p:nvPr/>
          </p:nvSpPr>
          <p:spPr>
            <a:xfrm>
              <a:off x="1030633" y="3280096"/>
              <a:ext cx="3562882" cy="1044000"/>
            </a:xfrm>
            <a:prstGeom prst="wedgeRoundRectCallout">
              <a:avLst>
                <a:gd name="adj1" fmla="val -10929"/>
                <a:gd name="adj2" fmla="val 73728"/>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kumimoji="0" lang="zh-CN" altLang="en-US" sz="1800" b="0" i="0" u="none" strike="noStrike" cap="none" normalizeH="0" baseline="0">
                  <a:ln>
                    <a:noFill/>
                  </a:ln>
                  <a:solidFill>
                    <a:schemeClr val="bg1"/>
                  </a:solidFill>
                  <a:effectLst/>
                  <a:latin typeface="宋体" panose="02010600030101010101" pitchFamily="2" charset="-122"/>
                  <a:ea typeface="宋体" panose="02010600030101010101" pitchFamily="2" charset="-122"/>
                </a:rPr>
                <a:t>待量化的小误差权重（这种权重重要性一般在剪枝中比较重要，量化往往对所有权重一视同仁</a:t>
              </a:r>
              <a:r>
                <a:rPr lang="zh-CN" altLang="en-US" sz="1800">
                  <a:solidFill>
                    <a:schemeClr val="bg1"/>
                  </a:solidFill>
                  <a:latin typeface="宋体" panose="02010600030101010101" pitchFamily="2" charset="-122"/>
                  <a:ea typeface="宋体" panose="02010600030101010101" pitchFamily="2" charset="-122"/>
                </a:rPr>
                <a:t>）</a:t>
              </a:r>
              <a:endParaRPr kumimoji="0" lang="en-US" altLang="zh-CN" sz="1800" b="0"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p:txBody>
        </p:sp>
        <p:sp>
          <p:nvSpPr>
            <p:cNvPr id="33" name="对话气泡: 圆角矩形 32">
              <a:extLst>
                <a:ext uri="{FF2B5EF4-FFF2-40B4-BE49-F238E27FC236}">
                  <a16:creationId xmlns:a16="http://schemas.microsoft.com/office/drawing/2014/main" id="{FEB76C92-9084-C013-064E-2305ED75913B}"/>
                </a:ext>
              </a:extLst>
            </p:cNvPr>
            <p:cNvSpPr/>
            <p:nvPr/>
          </p:nvSpPr>
          <p:spPr>
            <a:xfrm>
              <a:off x="7606992" y="3276275"/>
              <a:ext cx="3247015" cy="1044000"/>
            </a:xfrm>
            <a:prstGeom prst="wedgeRoundRectCallout">
              <a:avLst>
                <a:gd name="adj1" fmla="val -22433"/>
                <a:gd name="adj2" fmla="val 66578"/>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sz="1800">
                  <a:latin typeface="宋体" panose="02010600030101010101" pitchFamily="2" charset="-122"/>
                  <a:ea typeface="宋体" panose="02010600030101010101" pitchFamily="2" charset="-122"/>
                </a:rPr>
                <a:t>权重的量化过程</a:t>
              </a:r>
              <a:endParaRPr kumimoji="0" lang="en-US" altLang="zh-CN" sz="1800" b="0"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4" name="对话气泡: 圆角矩形 33">
                  <a:extLst>
                    <a:ext uri="{FF2B5EF4-FFF2-40B4-BE49-F238E27FC236}">
                      <a16:creationId xmlns:a16="http://schemas.microsoft.com/office/drawing/2014/main" id="{310966A9-60A8-2F9D-32ED-AA31167D3642}"/>
                    </a:ext>
                  </a:extLst>
                </p:cNvPr>
                <p:cNvSpPr/>
                <p:nvPr/>
              </p:nvSpPr>
              <p:spPr>
                <a:xfrm>
                  <a:off x="7606992" y="5388477"/>
                  <a:ext cx="3247015" cy="1044000"/>
                </a:xfrm>
                <a:prstGeom prst="wedgeRoundRectCallout">
                  <a:avLst>
                    <a:gd name="adj1" fmla="val -75168"/>
                    <a:gd name="adj2" fmla="val -76715"/>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304800" lvl="0" indent="0">
                    <a:buNone/>
                  </a:pPr>
                  <a:r>
                    <a:rPr kumimoji="0" lang="zh-CN" altLang="en-US" sz="1800" b="0" i="0" u="none" strike="noStrike" cap="none" normalizeH="0" baseline="0">
                      <a:ln>
                        <a:noFill/>
                      </a:ln>
                      <a:solidFill>
                        <a:schemeClr val="bg1"/>
                      </a:solidFill>
                      <a:effectLst/>
                      <a:latin typeface="宋体" panose="02010600030101010101" pitchFamily="2" charset="-122"/>
                      <a:ea typeface="宋体" panose="02010600030101010101" pitchFamily="2" charset="-122"/>
                    </a:rPr>
                    <a:t>待量化权重完成量化后，未量化权重需要做出的调整量，即</a:t>
                  </a:r>
                  <a14:m>
                    <m:oMath xmlns:m="http://schemas.openxmlformats.org/officeDocument/2006/math">
                      <m:sSub>
                        <m:sSubPr>
                          <m:ctrlPr>
                            <a:rPr lang="zh-CN" altLang="zh-CN" sz="1800" i="1">
                              <a:solidFill>
                                <a:schemeClr val="bg1"/>
                              </a:solidFill>
                              <a:latin typeface="Cambria Math" panose="02040503050406030204" pitchFamily="18" charset="0"/>
                              <a:ea typeface="Cambria Math" panose="02040503050406030204" pitchFamily="18" charset="0"/>
                            </a:rPr>
                          </m:ctrlPr>
                        </m:sSubPr>
                        <m:e>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bg1"/>
                              </a:solidFill>
                              <a:latin typeface="Cambria Math" panose="02040503050406030204" pitchFamily="18" charset="0"/>
                              <a:ea typeface="Cambria Math" panose="02040503050406030204" pitchFamily="18" charset="0"/>
                            </a:rPr>
                          </m:ctrlPr>
                        </m:sSubPr>
                        <m:e>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𝑤</m:t>
                          </m:r>
                        </m:e>
                        <m:sub>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m:t>
                          </m:r>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solidFill>
                                <a:schemeClr val="bg1"/>
                              </a:solidFill>
                              <a:latin typeface="Cambria Math" panose="02040503050406030204" pitchFamily="18" charset="0"/>
                              <a:ea typeface="Cambria Math" panose="02040503050406030204" pitchFamily="18" charset="0"/>
                            </a:rPr>
                          </m:ctrlPr>
                        </m:sSubPr>
                        <m:e>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𝛿</m:t>
                          </m:r>
                        </m:e>
                        <m:sub>
                          <m:r>
                            <a:rPr lang="en-US" altLang="zh-CN" sz="1800" i="1" kern="100">
                              <a:solidFill>
                                <a:schemeClr val="bg1"/>
                              </a:solidFill>
                              <a:latin typeface="Cambria Math" panose="02040503050406030204" pitchFamily="18" charset="0"/>
                              <a:ea typeface="宋体" panose="02010600030101010101" pitchFamily="2" charset="-122"/>
                              <a:cs typeface="Times New Roman" panose="02020603050405020304" pitchFamily="18" charset="0"/>
                            </a:rPr>
                            <m:t>𝑝</m:t>
                          </m:r>
                        </m:sub>
                      </m:sSub>
                    </m:oMath>
                  </a14:m>
                  <a:r>
                    <a:rPr kumimoji="0" lang="zh-CN" altLang="en-US" sz="1800" b="0" i="0" u="none" strike="noStrike" cap="none" normalizeH="0" baseline="0">
                      <a:ln>
                        <a:noFill/>
                      </a:ln>
                      <a:solidFill>
                        <a:schemeClr val="bg1"/>
                      </a:solidFill>
                      <a:effectLst/>
                      <a:latin typeface="宋体" panose="02010600030101010101" pitchFamily="2" charset="-122"/>
                      <a:ea typeface="宋体" panose="02010600030101010101" pitchFamily="2" charset="-122"/>
                    </a:rPr>
                    <a:t>。</a:t>
                  </a:r>
                  <a:endParaRPr kumimoji="0" lang="en-US" altLang="zh-CN" sz="1800" b="0" i="0" u="none" strike="noStrike" cap="none" normalizeH="0" baseline="0">
                    <a:ln>
                      <a:noFill/>
                    </a:ln>
                    <a:solidFill>
                      <a:schemeClr val="bg1"/>
                    </a:solidFill>
                    <a:effectLst/>
                    <a:latin typeface="宋体" panose="02010600030101010101" pitchFamily="2" charset="-122"/>
                    <a:ea typeface="宋体" panose="02010600030101010101" pitchFamily="2" charset="-122"/>
                  </a:endParaRPr>
                </a:p>
              </p:txBody>
            </p:sp>
          </mc:Choice>
          <mc:Fallback xmlns="">
            <p:sp>
              <p:nvSpPr>
                <p:cNvPr id="34" name="对话气泡: 圆角矩形 33">
                  <a:extLst>
                    <a:ext uri="{FF2B5EF4-FFF2-40B4-BE49-F238E27FC236}">
                      <a16:creationId xmlns:a16="http://schemas.microsoft.com/office/drawing/2014/main" id="{310966A9-60A8-2F9D-32ED-AA31167D3642}"/>
                    </a:ext>
                  </a:extLst>
                </p:cNvPr>
                <p:cNvSpPr>
                  <a:spLocks noRot="1" noChangeAspect="1" noMove="1" noResize="1" noEditPoints="1" noAdjustHandles="1" noChangeArrowheads="1" noChangeShapeType="1" noTextEdit="1"/>
                </p:cNvSpPr>
                <p:nvPr/>
              </p:nvSpPr>
              <p:spPr>
                <a:xfrm>
                  <a:off x="7606992" y="5388477"/>
                  <a:ext cx="3247015" cy="1044000"/>
                </a:xfrm>
                <a:prstGeom prst="wedgeRoundRectCallout">
                  <a:avLst>
                    <a:gd name="adj1" fmla="val -75168"/>
                    <a:gd name="adj2" fmla="val -76715"/>
                    <a:gd name="adj3" fmla="val 16667"/>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对话气泡: 圆角矩形 36">
                  <a:extLst>
                    <a:ext uri="{FF2B5EF4-FFF2-40B4-BE49-F238E27FC236}">
                      <a16:creationId xmlns:a16="http://schemas.microsoft.com/office/drawing/2014/main" id="{BFCE969B-AF5C-9621-3455-8972D8DC50DB}"/>
                    </a:ext>
                  </a:extLst>
                </p:cNvPr>
                <p:cNvSpPr/>
                <p:nvPr/>
              </p:nvSpPr>
              <p:spPr>
                <a:xfrm>
                  <a:off x="1030634" y="5415416"/>
                  <a:ext cx="3562882" cy="1044000"/>
                </a:xfrm>
                <a:prstGeom prst="wedgeRoundRectCallout">
                  <a:avLst>
                    <a:gd name="adj1" fmla="val 59032"/>
                    <a:gd name="adj2" fmla="val -69773"/>
                    <a:gd name="adj3" fmla="val 16667"/>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r>
                    <a:rPr kumimoji="0" lang="en-US" altLang="zh-CN" sz="1800" b="0" i="0" u="none" strike="noStrike" cap="none" normalizeH="0" baseline="0">
                      <a:ln>
                        <a:noFill/>
                      </a:ln>
                      <a:solidFill>
                        <a:schemeClr val="bg1"/>
                      </a:solidFill>
                      <a:effectLst/>
                      <a:latin typeface="times" panose="02020603050405020304" pitchFamily="18" charset="0"/>
                      <a:ea typeface="宋体" panose="02010600030101010101" pitchFamily="2" charset="-122"/>
                      <a:cs typeface="times" panose="02020603050405020304" pitchFamily="18" charset="0"/>
                    </a:rPr>
                    <a:t>Hessian</a:t>
                  </a:r>
                  <a:r>
                    <a:rPr kumimoji="0" lang="zh-CN" altLang="en-US" sz="1800" b="0" i="0" u="none" strike="noStrike" cap="none" normalizeH="0" baseline="0">
                      <a:ln>
                        <a:noFill/>
                      </a:ln>
                      <a:solidFill>
                        <a:schemeClr val="bg1"/>
                      </a:solidFill>
                      <a:effectLst/>
                      <a:latin typeface="times" panose="02020603050405020304" pitchFamily="18" charset="0"/>
                      <a:ea typeface="宋体" panose="02010600030101010101" pitchFamily="2" charset="-122"/>
                      <a:cs typeface="times" panose="02020603050405020304" pitchFamily="18" charset="0"/>
                    </a:rPr>
                    <a:t>矩阵，一般使用</a:t>
                  </a:r>
                  <a14:m>
                    <m:oMath xmlns:m="http://schemas.openxmlformats.org/officeDocument/2006/math">
                      <m:sSup>
                        <m:sSupPr>
                          <m:ctrlPr>
                            <a:rPr lang="zh-CN" altLang="zh-CN" sz="1800" i="1">
                              <a:solidFill>
                                <a:schemeClr val="bg1"/>
                              </a:solidFill>
                              <a:latin typeface="Cambria Math" panose="02040503050406030204" pitchFamily="18" charset="0"/>
                              <a:ea typeface="宋体" panose="02010600030101010101" pitchFamily="2" charset="-122"/>
                            </a:rPr>
                          </m:ctrlPr>
                        </m:sSupPr>
                        <m:e>
                          <m:r>
                            <a:rPr lang="en-US" altLang="zh-CN" sz="1800">
                              <a:solidFill>
                                <a:schemeClr val="bg1"/>
                              </a:solidFill>
                              <a:latin typeface="Cambria Math" panose="02040503050406030204" pitchFamily="18" charset="0"/>
                              <a:ea typeface="宋体" panose="02010600030101010101" pitchFamily="2" charset="-122"/>
                            </a:rPr>
                            <m:t>𝑋𝑋</m:t>
                          </m:r>
                        </m:e>
                        <m:sup>
                          <m:r>
                            <m:rPr>
                              <m:sty m:val="p"/>
                            </m:rPr>
                            <a:rPr lang="en-US" altLang="zh-CN" sz="1800">
                              <a:solidFill>
                                <a:schemeClr val="bg1"/>
                              </a:solidFill>
                              <a:latin typeface="Cambria Math" panose="02040503050406030204" pitchFamily="18" charset="0"/>
                              <a:ea typeface="宋体" panose="02010600030101010101" pitchFamily="2" charset="-122"/>
                            </a:rPr>
                            <m:t>T</m:t>
                          </m:r>
                        </m:sup>
                      </m:sSup>
                    </m:oMath>
                  </a14:m>
                  <a:r>
                    <a:rPr lang="zh-CN" altLang="en-US" sz="1800">
                      <a:solidFill>
                        <a:schemeClr val="bg1"/>
                      </a:solidFill>
                      <a:latin typeface="times" panose="02020603050405020304" pitchFamily="18" charset="0"/>
                      <a:ea typeface="宋体" panose="02010600030101010101" pitchFamily="2" charset="-122"/>
                      <a:cs typeface="times" panose="02020603050405020304" pitchFamily="18" charset="0"/>
                    </a:rPr>
                    <a:t>来近似</a:t>
                  </a:r>
                  <a:r>
                    <a:rPr kumimoji="0" lang="zh-CN" altLang="en-US" sz="1800" b="0" i="0" u="none" strike="noStrike" cap="none" normalizeH="0" baseline="0">
                      <a:ln>
                        <a:noFill/>
                      </a:ln>
                      <a:solidFill>
                        <a:schemeClr val="bg1"/>
                      </a:solidFill>
                      <a:effectLst/>
                      <a:latin typeface="times" panose="02020603050405020304" pitchFamily="18" charset="0"/>
                      <a:ea typeface="宋体" panose="02010600030101010101" pitchFamily="2" charset="-122"/>
                      <a:cs typeface="times" panose="02020603050405020304" pitchFamily="18" charset="0"/>
                    </a:rPr>
                    <a:t>，</a:t>
                  </a:r>
                  <a14:m>
                    <m:oMath xmlns:m="http://schemas.openxmlformats.org/officeDocument/2006/math">
                      <m:r>
                        <a:rPr lang="en-US" altLang="zh-CN" sz="1800">
                          <a:solidFill>
                            <a:schemeClr val="bg1"/>
                          </a:solidFill>
                          <a:latin typeface="Cambria Math" panose="02040503050406030204" pitchFamily="18" charset="0"/>
                          <a:ea typeface="宋体" panose="02010600030101010101" pitchFamily="2" charset="-122"/>
                        </a:rPr>
                        <m:t>𝑋</m:t>
                      </m:r>
                    </m:oMath>
                  </a14:m>
                  <a:r>
                    <a:rPr kumimoji="0" lang="zh-CN" altLang="en-US" sz="1800" b="0" i="0" u="none" strike="noStrike" cap="none" normalizeH="0" baseline="0">
                      <a:ln>
                        <a:noFill/>
                      </a:ln>
                      <a:solidFill>
                        <a:schemeClr val="bg1"/>
                      </a:solidFill>
                      <a:effectLst/>
                      <a:latin typeface="times" panose="02020603050405020304" pitchFamily="18" charset="0"/>
                      <a:ea typeface="宋体" panose="02010600030101010101" pitchFamily="2" charset="-122"/>
                      <a:cs typeface="times" panose="02020603050405020304" pitchFamily="18" charset="0"/>
                    </a:rPr>
                    <a:t>可以选取小部分训练数据作为校准集。</a:t>
                  </a:r>
                  <a:endParaRPr kumimoji="0" lang="en-US" altLang="zh-CN" sz="1800" b="0" i="0" u="none" strike="noStrike" cap="none" normalizeH="0" baseline="0">
                    <a:ln>
                      <a:noFill/>
                    </a:ln>
                    <a:solidFill>
                      <a:schemeClr val="bg1"/>
                    </a:solidFill>
                    <a:effectLst/>
                    <a:latin typeface="times" panose="02020603050405020304" pitchFamily="18" charset="0"/>
                    <a:ea typeface="宋体" panose="02010600030101010101" pitchFamily="2" charset="-122"/>
                    <a:cs typeface="times" panose="02020603050405020304" pitchFamily="18" charset="0"/>
                  </a:endParaRPr>
                </a:p>
              </p:txBody>
            </p:sp>
          </mc:Choice>
          <mc:Fallback xmlns="">
            <p:sp>
              <p:nvSpPr>
                <p:cNvPr id="37" name="对话气泡: 圆角矩形 36">
                  <a:extLst>
                    <a:ext uri="{FF2B5EF4-FFF2-40B4-BE49-F238E27FC236}">
                      <a16:creationId xmlns:a16="http://schemas.microsoft.com/office/drawing/2014/main" id="{BFCE969B-AF5C-9621-3455-8972D8DC50DB}"/>
                    </a:ext>
                  </a:extLst>
                </p:cNvPr>
                <p:cNvSpPr>
                  <a:spLocks noRot="1" noChangeAspect="1" noMove="1" noResize="1" noEditPoints="1" noAdjustHandles="1" noChangeArrowheads="1" noChangeShapeType="1" noTextEdit="1"/>
                </p:cNvSpPr>
                <p:nvPr/>
              </p:nvSpPr>
              <p:spPr>
                <a:xfrm>
                  <a:off x="1030634" y="5415416"/>
                  <a:ext cx="3562882" cy="1044000"/>
                </a:xfrm>
                <a:prstGeom prst="wedgeRoundRectCallout">
                  <a:avLst>
                    <a:gd name="adj1" fmla="val 59032"/>
                    <a:gd name="adj2" fmla="val -69773"/>
                    <a:gd name="adj3" fmla="val 16667"/>
                  </a:avLst>
                </a:prstGeom>
                <a:blipFill>
                  <a:blip r:embed="rId10"/>
                  <a:stretch>
                    <a:fillRect b="-957"/>
                  </a:stretch>
                </a:blipFill>
              </p:spPr>
              <p:txBody>
                <a:bodyPr/>
                <a:lstStyle/>
                <a:p>
                  <a:r>
                    <a:rPr lang="zh-CN" altLang="en-US">
                      <a:noFill/>
                    </a:rPr>
                    <a:t> </a:t>
                  </a:r>
                </a:p>
              </p:txBody>
            </p:sp>
          </mc:Fallback>
        </mc:AlternateContent>
      </p:grpSp>
      <p:sp>
        <p:nvSpPr>
          <p:cNvPr id="7" name="文本框 6">
            <a:extLst>
              <a:ext uri="{FF2B5EF4-FFF2-40B4-BE49-F238E27FC236}">
                <a16:creationId xmlns:a16="http://schemas.microsoft.com/office/drawing/2014/main" id="{A6262343-CFE8-A0FE-213E-EF001B140AD6}"/>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25/30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52920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F6560EF-2E4F-D2A2-B327-C68B0A9272AE}"/>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7A641A8E-AE85-326C-FB8E-2D22E60444EB}"/>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4" name="图片 3" descr="蓝色.jpg">
              <a:extLst>
                <a:ext uri="{FF2B5EF4-FFF2-40B4-BE49-F238E27FC236}">
                  <a16:creationId xmlns:a16="http://schemas.microsoft.com/office/drawing/2014/main" id="{93477EE2-EE06-31D5-FCA5-373119913202}"/>
                </a:ext>
              </a:extLst>
            </p:cNvPr>
            <p:cNvPicPr>
              <a:picLocks/>
            </p:cNvPicPr>
            <p:nvPr/>
          </p:nvPicPr>
          <p:blipFill rotWithShape="1">
            <a:blip r:embed="rId2">
              <a:extLst>
                <a:ext uri="{BEBA8EAE-BF5A-486C-A8C5-ECC9F3942E4B}">
                  <a14:imgProps xmlns:a14="http://schemas.microsoft.com/office/drawing/2010/main">
                    <a14:imgLayer r:embed="rId3">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5" name="Freeform 18">
            <a:extLst>
              <a:ext uri="{FF2B5EF4-FFF2-40B4-BE49-F238E27FC236}">
                <a16:creationId xmlns:a16="http://schemas.microsoft.com/office/drawing/2014/main" id="{BA2B54BC-519C-0C9E-26CE-BB923BB5FCC7}"/>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7C4FD1B-652D-5B8F-1989-8EFC83A63B1E}"/>
              </a:ext>
            </a:extLst>
          </p:cNvPr>
          <p:cNvSpPr txBox="1"/>
          <p:nvPr/>
        </p:nvSpPr>
        <p:spPr>
          <a:xfrm>
            <a:off x="543002" y="166281"/>
            <a:ext cx="7885702" cy="461665"/>
          </a:xfrm>
          <a:prstGeom prst="rect">
            <a:avLst/>
          </a:prstGeom>
          <a:noFill/>
        </p:spPr>
        <p:txBody>
          <a:bodyPr wrap="square" rtlCol="0">
            <a:spAutoFit/>
          </a:bodyPr>
          <a:lstStyle/>
          <a:p>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量化方法</a:t>
            </a:r>
            <a:r>
              <a:rPr kumimoji="1" lang="en-US" altLang="zh-CN" sz="2400" spc="300">
                <a:solidFill>
                  <a:srgbClr val="025A92"/>
                </a:solidFill>
                <a:latin typeface="微软雅黑" panose="020B0503020204020204" charset="-122"/>
                <a:ea typeface="微软雅黑" panose="020B0503020204020204" charset="-122"/>
                <a:cs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权重重排</a:t>
            </a:r>
            <a:endParaRPr kumimoji="1" lang="zh-CN" altLang="en-US" sz="2400" spc="300" dirty="0">
              <a:solidFill>
                <a:srgbClr val="025A92"/>
              </a:solidFill>
              <a:latin typeface="微软雅黑" panose="020B0503020204020204" charset="-122"/>
              <a:ea typeface="微软雅黑" panose="020B0503020204020204" charset="-122"/>
              <a:cs typeface="微软雅黑" panose="020B0503020204020204" charset="-122"/>
            </a:endParaRPr>
          </a:p>
        </p:txBody>
      </p:sp>
      <p:pic>
        <p:nvPicPr>
          <p:cNvPr id="7" name="图片 6">
            <a:extLst>
              <a:ext uri="{FF2B5EF4-FFF2-40B4-BE49-F238E27FC236}">
                <a16:creationId xmlns:a16="http://schemas.microsoft.com/office/drawing/2014/main" id="{E999824A-C56B-FCCF-6358-1A85F7874A08}"/>
              </a:ext>
            </a:extLst>
          </p:cNvPr>
          <p:cNvPicPr>
            <a:picLocks noChangeAspect="1"/>
          </p:cNvPicPr>
          <p:nvPr/>
        </p:nvPicPr>
        <p:blipFill>
          <a:blip r:embed="rId4"/>
          <a:stretch>
            <a:fillRect/>
          </a:stretch>
        </p:blipFill>
        <p:spPr>
          <a:xfrm>
            <a:off x="726141" y="1107474"/>
            <a:ext cx="10739718" cy="4643051"/>
          </a:xfrm>
          <a:prstGeom prst="rect">
            <a:avLst/>
          </a:prstGeom>
        </p:spPr>
      </p:pic>
      <p:sp>
        <p:nvSpPr>
          <p:cNvPr id="8" name="文本框 7">
            <a:extLst>
              <a:ext uri="{FF2B5EF4-FFF2-40B4-BE49-F238E27FC236}">
                <a16:creationId xmlns:a16="http://schemas.microsoft.com/office/drawing/2014/main" id="{7FAC0195-D83B-1F22-52E8-3F4F7D05BFFC}"/>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26/30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6386050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825C47B-9B9F-E3D6-48AA-C04C70A6F107}"/>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EDA0CEC7-5BDE-6512-3ACE-6ED58FB2F967}"/>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4" name="图片 3" descr="蓝色.jpg">
              <a:extLst>
                <a:ext uri="{FF2B5EF4-FFF2-40B4-BE49-F238E27FC236}">
                  <a16:creationId xmlns:a16="http://schemas.microsoft.com/office/drawing/2014/main" id="{AD730718-9997-7039-C846-B2693ECA0E2D}"/>
                </a:ext>
              </a:extLst>
            </p:cNvPr>
            <p:cNvPicPr>
              <a:picLocks/>
            </p:cNvPicPr>
            <p:nvPr/>
          </p:nvPicPr>
          <p:blipFill rotWithShape="1">
            <a:blip r:embed="rId2">
              <a:extLst>
                <a:ext uri="{BEBA8EAE-BF5A-486C-A8C5-ECC9F3942E4B}">
                  <a14:imgProps xmlns:a14="http://schemas.microsoft.com/office/drawing/2010/main">
                    <a14:imgLayer r:embed="rId3">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5" name="Freeform 18">
            <a:extLst>
              <a:ext uri="{FF2B5EF4-FFF2-40B4-BE49-F238E27FC236}">
                <a16:creationId xmlns:a16="http://schemas.microsoft.com/office/drawing/2014/main" id="{E62F960C-30A9-C19B-D4AB-DED559BF8CD2}"/>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06FC2B2-7D70-3E56-F76F-21B46E29E264}"/>
              </a:ext>
            </a:extLst>
          </p:cNvPr>
          <p:cNvSpPr txBox="1"/>
          <p:nvPr/>
        </p:nvSpPr>
        <p:spPr>
          <a:xfrm>
            <a:off x="543002" y="166281"/>
            <a:ext cx="1834438" cy="461665"/>
          </a:xfrm>
          <a:prstGeom prst="rect">
            <a:avLst/>
          </a:prstGeom>
          <a:noFill/>
        </p:spPr>
        <p:txBody>
          <a:bodyPr wrap="square" rtlCol="0">
            <a:spAutoFit/>
          </a:bodyPr>
          <a:lstStyle/>
          <a:p>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量化实践</a:t>
            </a:r>
            <a:endParaRPr kumimoji="1" lang="zh-CN" altLang="en-US" sz="2400" spc="300" dirty="0">
              <a:solidFill>
                <a:srgbClr val="025A92"/>
              </a:solidFill>
              <a:latin typeface="微软雅黑" panose="020B0503020204020204" charset="-122"/>
              <a:ea typeface="微软雅黑" panose="020B0503020204020204" charset="-122"/>
              <a:cs typeface="微软雅黑" panose="020B0503020204020204" charset="-122"/>
            </a:endParaRPr>
          </a:p>
        </p:txBody>
      </p:sp>
      <p:graphicFrame>
        <p:nvGraphicFramePr>
          <p:cNvPr id="8" name="表格 7">
            <a:extLst>
              <a:ext uri="{FF2B5EF4-FFF2-40B4-BE49-F238E27FC236}">
                <a16:creationId xmlns:a16="http://schemas.microsoft.com/office/drawing/2014/main" id="{53357AA7-743B-F14C-22C0-88679C7CBFE6}"/>
              </a:ext>
            </a:extLst>
          </p:cNvPr>
          <p:cNvGraphicFramePr>
            <a:graphicFrameLocks noGrp="1"/>
          </p:cNvGraphicFramePr>
          <p:nvPr>
            <p:extLst>
              <p:ext uri="{D42A27DB-BD31-4B8C-83A1-F6EECF244321}">
                <p14:modId xmlns:p14="http://schemas.microsoft.com/office/powerpoint/2010/main" val="3124789322"/>
              </p:ext>
            </p:extLst>
          </p:nvPr>
        </p:nvGraphicFramePr>
        <p:xfrm>
          <a:off x="387276" y="774550"/>
          <a:ext cx="5421853" cy="5540178"/>
        </p:xfrm>
        <a:graphic>
          <a:graphicData uri="http://schemas.openxmlformats.org/drawingml/2006/table">
            <a:tbl>
              <a:tblPr firstRow="1" firstCol="1" bandRow="1">
                <a:tableStyleId>{5C22544A-7EE6-4342-B048-85BDC9FD1C3A}</a:tableStyleId>
              </a:tblPr>
              <a:tblGrid>
                <a:gridCol w="1047922">
                  <a:extLst>
                    <a:ext uri="{9D8B030D-6E8A-4147-A177-3AD203B41FA5}">
                      <a16:colId xmlns:a16="http://schemas.microsoft.com/office/drawing/2014/main" val="21135504"/>
                    </a:ext>
                  </a:extLst>
                </a:gridCol>
                <a:gridCol w="845389">
                  <a:extLst>
                    <a:ext uri="{9D8B030D-6E8A-4147-A177-3AD203B41FA5}">
                      <a16:colId xmlns:a16="http://schemas.microsoft.com/office/drawing/2014/main" val="2190121484"/>
                    </a:ext>
                  </a:extLst>
                </a:gridCol>
                <a:gridCol w="649538">
                  <a:extLst>
                    <a:ext uri="{9D8B030D-6E8A-4147-A177-3AD203B41FA5}">
                      <a16:colId xmlns:a16="http://schemas.microsoft.com/office/drawing/2014/main" val="3950329619"/>
                    </a:ext>
                  </a:extLst>
                </a:gridCol>
                <a:gridCol w="753638">
                  <a:extLst>
                    <a:ext uri="{9D8B030D-6E8A-4147-A177-3AD203B41FA5}">
                      <a16:colId xmlns:a16="http://schemas.microsoft.com/office/drawing/2014/main" val="2431017474"/>
                    </a:ext>
                  </a:extLst>
                </a:gridCol>
                <a:gridCol w="753638">
                  <a:extLst>
                    <a:ext uri="{9D8B030D-6E8A-4147-A177-3AD203B41FA5}">
                      <a16:colId xmlns:a16="http://schemas.microsoft.com/office/drawing/2014/main" val="37210946"/>
                    </a:ext>
                  </a:extLst>
                </a:gridCol>
                <a:gridCol w="753638">
                  <a:extLst>
                    <a:ext uri="{9D8B030D-6E8A-4147-A177-3AD203B41FA5}">
                      <a16:colId xmlns:a16="http://schemas.microsoft.com/office/drawing/2014/main" val="3838449446"/>
                    </a:ext>
                  </a:extLst>
                </a:gridCol>
                <a:gridCol w="618090">
                  <a:extLst>
                    <a:ext uri="{9D8B030D-6E8A-4147-A177-3AD203B41FA5}">
                      <a16:colId xmlns:a16="http://schemas.microsoft.com/office/drawing/2014/main" val="615078805"/>
                    </a:ext>
                  </a:extLst>
                </a:gridCol>
              </a:tblGrid>
              <a:tr h="251403">
                <a:tc rowSpan="2">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模型</a:t>
                      </a:r>
                    </a:p>
                  </a:txBody>
                  <a:tcPr marL="9141" marR="9141" marT="9141" marB="9141"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gridSpan="3">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量化配置</a:t>
                      </a:r>
                    </a:p>
                  </a:txBody>
                  <a:tcPr marL="9141" marR="9141" marT="9141" marB="9141"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推理延迟</a:t>
                      </a:r>
                    </a:p>
                  </a:txBody>
                  <a:tcPr marL="9141" marR="9141" marT="9141" marB="9141" anchor="ctr">
                    <a:lnB w="12700" cap="flat" cmpd="sng" algn="ctr">
                      <a:solidFill>
                        <a:schemeClr val="bg1"/>
                      </a:solidFill>
                      <a:prstDash val="solid"/>
                      <a:round/>
                      <a:headEnd type="none" w="med" len="med"/>
                      <a:tailEnd type="none" w="med" len="med"/>
                    </a:lnB>
                  </a:tcPr>
                </a:tc>
                <a:tc hMerge="1">
                  <a:txBody>
                    <a:bodyPr/>
                    <a:lstStyle/>
                    <a:p>
                      <a:endParaRPr lang="zh-CN" altLang="en-US"/>
                    </a:p>
                  </a:txBody>
                  <a:tcPr/>
                </a:tc>
                <a:tc rowSpan="2">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性能</a:t>
                      </a:r>
                      <a:r>
                        <a:rPr lang="en-US" sz="1400" b="0" kern="100">
                          <a:effectLst/>
                          <a:latin typeface="times" panose="02020603050405020304" pitchFamily="18" charset="0"/>
                          <a:ea typeface="宋体" panose="02010600030101010101" pitchFamily="2" charset="-122"/>
                          <a:cs typeface="times" panose="02020603050405020304" pitchFamily="18" charset="0"/>
                        </a:rPr>
                        <a:t> (acc%)</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80383929"/>
                  </a:ext>
                </a:extLst>
              </a:tr>
              <a:tr h="260715">
                <a:tc vMerge="1">
                  <a:txBody>
                    <a:bodyPr/>
                    <a:lstStyle/>
                    <a:p>
                      <a:endParaRPr lang="zh-CN" altLang="en-US"/>
                    </a:p>
                  </a:txBody>
                  <a:tcPr/>
                </a:tc>
                <a:tc>
                  <a:txBody>
                    <a:bodyPr/>
                    <a:lstStyle/>
                    <a:p>
                      <a:pPr algn="ctr"/>
                      <a:r>
                        <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方法</a:t>
                      </a:r>
                    </a:p>
                  </a:txBody>
                  <a:tcPr marL="9141" marR="9141" marT="9141" marB="914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r>
                        <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位宽</a:t>
                      </a:r>
                    </a:p>
                  </a:txBody>
                  <a:tcPr marL="9141" marR="9141" marT="9141" marB="914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r>
                        <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推理后端</a:t>
                      </a:r>
                    </a:p>
                  </a:txBody>
                  <a:tcPr marL="9141" marR="9141" marT="9141" marB="914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r>
                        <a:rPr lang="en-US"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CPU</a:t>
                      </a:r>
                      <a:endPar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ctr"/>
                      <a:r>
                        <a:rPr lang="en-US"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GPU</a:t>
                      </a:r>
                      <a:endPar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vMerge="1">
                  <a:txBody>
                    <a:bodyPr/>
                    <a:lstStyle/>
                    <a:p>
                      <a:endParaRPr lang="zh-CN" altLang="en-US"/>
                    </a:p>
                  </a:txBody>
                  <a:tcPr/>
                </a:tc>
                <a:extLst>
                  <a:ext uri="{0D108BD9-81ED-4DB2-BD59-A6C34878D82A}">
                    <a16:rowId xmlns:a16="http://schemas.microsoft.com/office/drawing/2014/main" val="3748570473"/>
                  </a:ext>
                </a:extLst>
              </a:tr>
              <a:tr h="251403">
                <a:tc rowSpan="5">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ResNet-50</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T w="12700" cap="flat" cmpd="sng" algn="ctr">
                      <a:solidFill>
                        <a:schemeClr val="bg1"/>
                      </a:solidFill>
                      <a:prstDash val="solid"/>
                      <a:round/>
                      <a:headEnd type="none" w="med" len="med"/>
                      <a:tailEnd type="none" w="med" len="med"/>
                    </a:lnT>
                  </a:tcPr>
                </a:tc>
                <a:tc rowSpan="5">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直接</a:t>
                      </a:r>
                    </a:p>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量化</a:t>
                      </a:r>
                    </a:p>
                  </a:txBody>
                  <a:tcPr marL="9141" marR="9141" marT="9141" marB="9141" anchor="ctr">
                    <a:lnT w="12700" cap="flat" cmpd="sng" algn="ctr">
                      <a:solidFill>
                        <a:schemeClr val="bg1"/>
                      </a:solidFill>
                      <a:prstDash val="solid"/>
                      <a:round/>
                      <a:headEnd type="none" w="med" len="med"/>
                      <a:tailEnd type="none" w="med" len="med"/>
                    </a:lnT>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T w="12700" cap="flat" cmpd="sng" algn="ctr">
                      <a:solidFill>
                        <a:schemeClr val="bg1"/>
                      </a:solidFill>
                      <a:prstDash val="solid"/>
                      <a:round/>
                      <a:headEnd type="none" w="med" len="med"/>
                      <a:tailEnd type="none" w="med" len="med"/>
                    </a:lnT>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T w="12700" cap="flat" cmpd="sng" algn="ctr">
                      <a:solidFill>
                        <a:schemeClr val="bg1"/>
                      </a:solidFill>
                      <a:prstDash val="solid"/>
                      <a:round/>
                      <a:headEnd type="none" w="med" len="med"/>
                      <a:tailEnd type="none" w="med" len="med"/>
                    </a:lnT>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10.95ms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T w="12700" cap="flat" cmpd="sng" algn="ctr">
                      <a:solidFill>
                        <a:schemeClr val="bg1"/>
                      </a:solidFill>
                      <a:prstDash val="solid"/>
                      <a:round/>
                      <a:headEnd type="none" w="med" len="med"/>
                      <a:tailEnd type="none" w="med" len="med"/>
                    </a:lnT>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3.52ms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T w="12700" cap="flat" cmpd="sng" algn="ctr">
                      <a:solidFill>
                        <a:schemeClr val="bg1"/>
                      </a:solidFill>
                      <a:prstDash val="solid"/>
                      <a:round/>
                      <a:headEnd type="none" w="med" len="med"/>
                      <a:tailEnd type="none" w="med" len="med"/>
                    </a:lnT>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86.12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374784103"/>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948.63μs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86.12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4156383542"/>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693.50μs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86.48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61462187"/>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INT8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675.65μs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85.91</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930981269"/>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W4A16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3.05ms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85.04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3003677194"/>
                  </a:ext>
                </a:extLst>
              </a:tr>
              <a:tr h="251403">
                <a:tc rowSpan="5">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AdaGrow-Basic-ResNet</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rowSpan="5">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直接</a:t>
                      </a:r>
                    </a:p>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量化</a:t>
                      </a: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2.94ms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1.39ms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93.14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379692675"/>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261.11μs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93.14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670492400"/>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166.46μs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93.06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3829889188"/>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INT8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155.88μs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92.27</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2687558788"/>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W4A16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1.03ms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89.13</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2280182992"/>
                  </a:ext>
                </a:extLst>
              </a:tr>
              <a:tr h="251403">
                <a:tc rowSpan="5">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AdaGrow-Basic-ResNet</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rowSpan="5">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OBS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2.94ms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1.39ms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93.14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3841703089"/>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261.11μs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93.14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2902306246"/>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166.46μs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93.12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639115154"/>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INT8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155.88μs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92.56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727407650"/>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W4A16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1.03ms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91.66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567784121"/>
                  </a:ext>
                </a:extLst>
              </a:tr>
              <a:tr h="251403">
                <a:tc rowSpan="5">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AdaGrow-Basic-ResNet</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rowSpan="5">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本研究</a:t>
                      </a:r>
                    </a:p>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所提方法</a:t>
                      </a: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2.94ms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1.39ms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93.14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4014112602"/>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261.11μs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93.14</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3799826850"/>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166.46μs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93.16</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041045621"/>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INT8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155.88μs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93.05</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2802929475"/>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W4A16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1.03ms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92.98</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3043818902"/>
                  </a:ext>
                </a:extLst>
              </a:tr>
            </a:tbl>
          </a:graphicData>
        </a:graphic>
      </p:graphicFrame>
      <p:graphicFrame>
        <p:nvGraphicFramePr>
          <p:cNvPr id="10" name="表格 9">
            <a:extLst>
              <a:ext uri="{FF2B5EF4-FFF2-40B4-BE49-F238E27FC236}">
                <a16:creationId xmlns:a16="http://schemas.microsoft.com/office/drawing/2014/main" id="{5DBE940C-1F13-5D4C-51A4-3A51E53E8FD9}"/>
              </a:ext>
            </a:extLst>
          </p:cNvPr>
          <p:cNvGraphicFramePr>
            <a:graphicFrameLocks noGrp="1"/>
          </p:cNvGraphicFramePr>
          <p:nvPr>
            <p:extLst>
              <p:ext uri="{D42A27DB-BD31-4B8C-83A1-F6EECF244321}">
                <p14:modId xmlns:p14="http://schemas.microsoft.com/office/powerpoint/2010/main" val="424645736"/>
              </p:ext>
            </p:extLst>
          </p:nvPr>
        </p:nvGraphicFramePr>
        <p:xfrm>
          <a:off x="6286057" y="774550"/>
          <a:ext cx="5518667" cy="5540178"/>
        </p:xfrm>
        <a:graphic>
          <a:graphicData uri="http://schemas.openxmlformats.org/drawingml/2006/table">
            <a:tbl>
              <a:tblPr firstRow="1" firstCol="1" bandRow="1">
                <a:tableStyleId>{5C22544A-7EE6-4342-B048-85BDC9FD1C3A}</a:tableStyleId>
              </a:tblPr>
              <a:tblGrid>
                <a:gridCol w="1267085">
                  <a:extLst>
                    <a:ext uri="{9D8B030D-6E8A-4147-A177-3AD203B41FA5}">
                      <a16:colId xmlns:a16="http://schemas.microsoft.com/office/drawing/2014/main" val="1551134485"/>
                    </a:ext>
                  </a:extLst>
                </a:gridCol>
                <a:gridCol w="660032">
                  <a:extLst>
                    <a:ext uri="{9D8B030D-6E8A-4147-A177-3AD203B41FA5}">
                      <a16:colId xmlns:a16="http://schemas.microsoft.com/office/drawing/2014/main" val="2024304244"/>
                    </a:ext>
                  </a:extLst>
                </a:gridCol>
                <a:gridCol w="661137">
                  <a:extLst>
                    <a:ext uri="{9D8B030D-6E8A-4147-A177-3AD203B41FA5}">
                      <a16:colId xmlns:a16="http://schemas.microsoft.com/office/drawing/2014/main" val="1747379510"/>
                    </a:ext>
                  </a:extLst>
                </a:gridCol>
                <a:gridCol w="767095">
                  <a:extLst>
                    <a:ext uri="{9D8B030D-6E8A-4147-A177-3AD203B41FA5}">
                      <a16:colId xmlns:a16="http://schemas.microsoft.com/office/drawing/2014/main" val="3984219574"/>
                    </a:ext>
                  </a:extLst>
                </a:gridCol>
                <a:gridCol w="767095">
                  <a:extLst>
                    <a:ext uri="{9D8B030D-6E8A-4147-A177-3AD203B41FA5}">
                      <a16:colId xmlns:a16="http://schemas.microsoft.com/office/drawing/2014/main" val="3525099832"/>
                    </a:ext>
                  </a:extLst>
                </a:gridCol>
                <a:gridCol w="767095">
                  <a:extLst>
                    <a:ext uri="{9D8B030D-6E8A-4147-A177-3AD203B41FA5}">
                      <a16:colId xmlns:a16="http://schemas.microsoft.com/office/drawing/2014/main" val="955222745"/>
                    </a:ext>
                  </a:extLst>
                </a:gridCol>
                <a:gridCol w="629128">
                  <a:extLst>
                    <a:ext uri="{9D8B030D-6E8A-4147-A177-3AD203B41FA5}">
                      <a16:colId xmlns:a16="http://schemas.microsoft.com/office/drawing/2014/main" val="3795832243"/>
                    </a:ext>
                  </a:extLst>
                </a:gridCol>
              </a:tblGrid>
              <a:tr h="251403">
                <a:tc rowSpan="2">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模型</a:t>
                      </a:r>
                    </a:p>
                  </a:txBody>
                  <a:tcPr marL="9141" marR="9141" marT="9141" marB="9141" anchor="ctr">
                    <a:lnB w="12700" cap="flat" cmpd="sng" algn="ctr">
                      <a:solidFill>
                        <a:schemeClr val="bg1"/>
                      </a:solidFill>
                      <a:prstDash val="solid"/>
                      <a:round/>
                      <a:headEnd type="none" w="med" len="med"/>
                      <a:tailEnd type="none" w="med" len="med"/>
                    </a:lnB>
                  </a:tcPr>
                </a:tc>
                <a:tc gridSpan="3">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量化配置</a:t>
                      </a:r>
                    </a:p>
                  </a:txBody>
                  <a:tcPr marL="9141" marR="9141" marT="9141" marB="9141" anchor="ctr">
                    <a:lnB w="12700" cap="flat" cmpd="sng" algn="ctr">
                      <a:solidFill>
                        <a:schemeClr val="bg1"/>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2">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推理延迟</a:t>
                      </a:r>
                    </a:p>
                  </a:txBody>
                  <a:tcPr marL="9141" marR="9141" marT="9141" marB="9141"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hMerge="1">
                  <a:txBody>
                    <a:bodyPr/>
                    <a:lstStyle/>
                    <a:p>
                      <a:endParaRPr lang="zh-CN" altLang="en-US"/>
                    </a:p>
                  </a:txBody>
                  <a:tcPr/>
                </a:tc>
                <a:tc rowSpan="2">
                  <a:txBody>
                    <a:bodyPr/>
                    <a:lstStyle/>
                    <a:p>
                      <a:pPr algn="ctr"/>
                      <a:r>
                        <a:rPr lang="zh-CN" sz="1400" b="0" kern="100">
                          <a:effectLst/>
                          <a:latin typeface="times" panose="02020603050405020304" pitchFamily="18" charset="0"/>
                          <a:ea typeface="宋体" panose="02010600030101010101" pitchFamily="2" charset="-122"/>
                          <a:cs typeface="times" panose="02020603050405020304" pitchFamily="18" charset="0"/>
                        </a:rPr>
                        <a:t>性能</a:t>
                      </a:r>
                      <a:r>
                        <a:rPr lang="en-US" sz="1400" b="0" kern="100">
                          <a:effectLst/>
                          <a:latin typeface="times" panose="02020603050405020304" pitchFamily="18" charset="0"/>
                          <a:ea typeface="宋体" panose="02010600030101010101" pitchFamily="2" charset="-122"/>
                          <a:cs typeface="times" panose="02020603050405020304" pitchFamily="18" charset="0"/>
                        </a:rPr>
                        <a:t> (acc%)</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277693983"/>
                  </a:ext>
                </a:extLst>
              </a:tr>
              <a:tr h="260715">
                <a:tc vMerge="1">
                  <a:txBody>
                    <a:bodyPr/>
                    <a:lstStyle/>
                    <a:p>
                      <a:endParaRPr lang="zh-CN" altLang="en-US"/>
                    </a:p>
                  </a:txBody>
                  <a:tcPr/>
                </a:tc>
                <a:tc>
                  <a:txBody>
                    <a:bodyPr/>
                    <a:lstStyle/>
                    <a:p>
                      <a:pPr algn="ctr"/>
                      <a:r>
                        <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方法</a:t>
                      </a:r>
                    </a:p>
                  </a:txBody>
                  <a:tcPr marL="9141" marR="9141" marT="9141" marB="9141"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solidFill>
                      <a:srgbClr val="4472C4"/>
                    </a:solidFill>
                  </a:tcPr>
                </a:tc>
                <a:tc>
                  <a:txBody>
                    <a:bodyPr/>
                    <a:lstStyle/>
                    <a:p>
                      <a:pPr algn="ctr"/>
                      <a:r>
                        <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位宽</a:t>
                      </a:r>
                    </a:p>
                  </a:txBody>
                  <a:tcPr marL="9141" marR="9141" marT="9141" marB="9141" anchor="ctr">
                    <a:lnT w="12700" cap="flat" cmpd="sng" algn="ctr">
                      <a:solidFill>
                        <a:schemeClr val="bg1"/>
                      </a:solidFill>
                      <a:prstDash val="solid"/>
                      <a:round/>
                      <a:headEnd type="none" w="med" len="med"/>
                      <a:tailEnd type="none" w="med" len="med"/>
                    </a:lnT>
                    <a:solidFill>
                      <a:srgbClr val="4472C4"/>
                    </a:solidFill>
                  </a:tcPr>
                </a:tc>
                <a:tc>
                  <a:txBody>
                    <a:bodyPr/>
                    <a:lstStyle/>
                    <a:p>
                      <a:pPr algn="ctr"/>
                      <a:r>
                        <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推理后端</a:t>
                      </a:r>
                    </a:p>
                  </a:txBody>
                  <a:tcPr marL="9141" marR="9141" marT="9141" marB="9141" anchor="ctr">
                    <a:lnT w="12700" cap="flat" cmpd="sng" algn="ctr">
                      <a:solidFill>
                        <a:schemeClr val="bg1"/>
                      </a:solidFill>
                      <a:prstDash val="solid"/>
                      <a:round/>
                      <a:headEnd type="none" w="med" len="med"/>
                      <a:tailEnd type="none" w="med" len="med"/>
                    </a:lnT>
                    <a:solidFill>
                      <a:srgbClr val="4472C4"/>
                    </a:solidFill>
                  </a:tcPr>
                </a:tc>
                <a:tc>
                  <a:txBody>
                    <a:bodyPr/>
                    <a:lstStyle/>
                    <a:p>
                      <a:pPr algn="ctr"/>
                      <a:r>
                        <a:rPr lang="en-US"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CPU</a:t>
                      </a:r>
                      <a:endPar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T w="12700" cap="flat" cmpd="sng" algn="ctr">
                      <a:solidFill>
                        <a:schemeClr val="bg1"/>
                      </a:solidFill>
                      <a:prstDash val="solid"/>
                      <a:round/>
                      <a:headEnd type="none" w="med" len="med"/>
                      <a:tailEnd type="none" w="med" len="med"/>
                    </a:lnT>
                    <a:solidFill>
                      <a:srgbClr val="4472C4"/>
                    </a:solidFill>
                  </a:tcPr>
                </a:tc>
                <a:tc>
                  <a:txBody>
                    <a:bodyPr/>
                    <a:lstStyle/>
                    <a:p>
                      <a:pPr algn="ctr"/>
                      <a:r>
                        <a:rPr lang="en-US"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rPr>
                        <a:t>GPU</a:t>
                      </a:r>
                      <a:endParaRPr lang="zh-CN" sz="1400" b="0" kern="100">
                        <a:solidFill>
                          <a:schemeClr val="bg1"/>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solidFill>
                      <a:srgbClr val="4472C4"/>
                    </a:solidFill>
                  </a:tcPr>
                </a:tc>
                <a:tc vMerge="1">
                  <a:txBody>
                    <a:bodyPr/>
                    <a:lstStyle/>
                    <a:p>
                      <a:endParaRPr lang="zh-CN" altLang="en-US"/>
                    </a:p>
                  </a:txBody>
                  <a:tcPr/>
                </a:tc>
                <a:extLst>
                  <a:ext uri="{0D108BD9-81ED-4DB2-BD59-A6C34878D82A}">
                    <a16:rowId xmlns:a16="http://schemas.microsoft.com/office/drawing/2014/main" val="3343156503"/>
                  </a:ext>
                </a:extLst>
              </a:tr>
              <a:tr h="251403">
                <a:tc rowSpan="5">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ViT-Base</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lnT w="12700" cap="flat" cmpd="sng" algn="ctr">
                      <a:solidFill>
                        <a:schemeClr val="bg1"/>
                      </a:solidFill>
                      <a:prstDash val="solid"/>
                      <a:round/>
                      <a:headEnd type="none" w="med" len="med"/>
                      <a:tailEnd type="none" w="med" len="med"/>
                    </a:lnT>
                  </a:tcPr>
                </a:tc>
                <a:tc rowSpan="5">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直接</a:t>
                      </a:r>
                    </a:p>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量化</a:t>
                      </a: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56.65ms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5.62ms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74.6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684607697"/>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1457.52μs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74.6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343276547"/>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700.17μs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74.6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971787405"/>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INT8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638.82μs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74.42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820792322"/>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W4A16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5.28ms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73.83</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661478255"/>
                  </a:ext>
                </a:extLst>
              </a:tr>
              <a:tr h="251403">
                <a:tc rowSpan="5">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AdaGrow-ViT</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rowSpan="5">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直接</a:t>
                      </a:r>
                    </a:p>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量化</a:t>
                      </a: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7.96ms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2.16ms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77.74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3321991034"/>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278.82μs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77.74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331827450"/>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192.62μs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77.68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920578819"/>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INT8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176.44μs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77.11</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3107608904"/>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W4A16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1.82ms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75.81</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254655914"/>
                  </a:ext>
                </a:extLst>
              </a:tr>
              <a:tr h="251403">
                <a:tc rowSpan="5">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AdaGrow-ViT</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rowSpan="5">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OBS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7.96ms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2.16ms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77.74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3059193665"/>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278.82μs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77.74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3623333599"/>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192.62μs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77.74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128370887"/>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INT8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176.44μs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77.43</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713946209"/>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W4A16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1.82ms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76.67</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extLst>
                  <a:ext uri="{0D108BD9-81ED-4DB2-BD59-A6C34878D82A}">
                    <a16:rowId xmlns:a16="http://schemas.microsoft.com/office/drawing/2014/main" val="1763457374"/>
                  </a:ext>
                </a:extLst>
              </a:tr>
              <a:tr h="251403">
                <a:tc rowSpan="5">
                  <a:txBody>
                    <a:bodyPr/>
                    <a:lstStyle/>
                    <a:p>
                      <a:pPr algn="ctr"/>
                      <a:r>
                        <a:rPr lang="en-US" sz="1400" b="0" kern="100">
                          <a:effectLst/>
                          <a:latin typeface="times" panose="02020603050405020304" pitchFamily="18" charset="0"/>
                          <a:ea typeface="宋体" panose="02010600030101010101" pitchFamily="2" charset="-122"/>
                          <a:cs typeface="times" panose="02020603050405020304" pitchFamily="18" charset="0"/>
                        </a:rPr>
                        <a:t>AdaGrow-ViT</a:t>
                      </a:r>
                      <a:endParaRPr lang="zh-CN" sz="1400" b="0" kern="100">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nchor="ctr"/>
                </a:tc>
                <a:tc rowSpan="5">
                  <a:txBody>
                    <a:bodyPr/>
                    <a:lstStyle/>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本研究</a:t>
                      </a:r>
                    </a:p>
                    <a:p>
                      <a:pPr algn="ctr"/>
                      <a:r>
                        <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所提方法</a:t>
                      </a:r>
                    </a:p>
                  </a:txBody>
                  <a:tcPr marL="9141" marR="9141" marT="9141" marB="9141" anchor="ct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7.96ms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2.16ms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77.74</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extLst>
                  <a:ext uri="{0D108BD9-81ED-4DB2-BD59-A6C34878D82A}">
                    <a16:rowId xmlns:a16="http://schemas.microsoft.com/office/drawing/2014/main" val="632476141"/>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FP32</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278.82μs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77.74</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extLst>
                  <a:ext uri="{0D108BD9-81ED-4DB2-BD59-A6C34878D82A}">
                    <a16:rowId xmlns:a16="http://schemas.microsoft.com/office/drawing/2014/main" val="4203451666"/>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FP16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192.62μs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77.74</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extLst>
                  <a:ext uri="{0D108BD9-81ED-4DB2-BD59-A6C34878D82A}">
                    <a16:rowId xmlns:a16="http://schemas.microsoft.com/office/drawing/2014/main" val="2955212660"/>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INT8</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TensorRT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176.44μs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77.81</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extLst>
                  <a:ext uri="{0D108BD9-81ED-4DB2-BD59-A6C34878D82A}">
                    <a16:rowId xmlns:a16="http://schemas.microsoft.com/office/drawing/2014/main" val="4020568132"/>
                  </a:ext>
                </a:extLst>
              </a:tr>
              <a:tr h="251403">
                <a:tc vMerge="1">
                  <a:txBody>
                    <a:bodyPr/>
                    <a:lstStyle/>
                    <a:p>
                      <a:endParaRPr lang="zh-CN" altLang="en-US"/>
                    </a:p>
                  </a:txBody>
                  <a:tcPr/>
                </a:tc>
                <a:tc vMerge="1">
                  <a:txBody>
                    <a:bodyPr/>
                    <a:lstStyle/>
                    <a:p>
                      <a:endParaRPr lang="zh-CN" altLang="en-US"/>
                    </a:p>
                  </a:txBody>
                  <a:tcPr/>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W4A16</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Pytorch</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rPr>
                        <a:t>1.82ms</a:t>
                      </a:r>
                      <a:endParaRPr lang="zh-CN" sz="1400" b="0" kern="100">
                        <a:solidFill>
                          <a:schemeClr val="accent1">
                            <a:lumMod val="50000"/>
                          </a:schemeClr>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tc>
                  <a:txBody>
                    <a:bodyPr/>
                    <a:lstStyle/>
                    <a:p>
                      <a:pPr algn="ctr"/>
                      <a:r>
                        <a:rPr lang="en-US"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rPr>
                        <a:t>76.88</a:t>
                      </a:r>
                      <a:endParaRPr lang="zh-CN" sz="1400" b="1" kern="100">
                        <a:solidFill>
                          <a:srgbClr val="C00000"/>
                        </a:solidFill>
                        <a:effectLst/>
                        <a:latin typeface="times" panose="02020603050405020304" pitchFamily="18" charset="0"/>
                        <a:ea typeface="宋体" panose="02010600030101010101" pitchFamily="2" charset="-122"/>
                        <a:cs typeface="times" panose="02020603050405020304" pitchFamily="18" charset="0"/>
                      </a:endParaRPr>
                    </a:p>
                  </a:txBody>
                  <a:tcPr marL="9141" marR="9141" marT="9141" marB="9141"/>
                </a:tc>
                <a:extLst>
                  <a:ext uri="{0D108BD9-81ED-4DB2-BD59-A6C34878D82A}">
                    <a16:rowId xmlns:a16="http://schemas.microsoft.com/office/drawing/2014/main" val="398696947"/>
                  </a:ext>
                </a:extLst>
              </a:tr>
            </a:tbl>
          </a:graphicData>
        </a:graphic>
      </p:graphicFrame>
      <p:sp>
        <p:nvSpPr>
          <p:cNvPr id="7" name="文本框 6">
            <a:extLst>
              <a:ext uri="{FF2B5EF4-FFF2-40B4-BE49-F238E27FC236}">
                <a16:creationId xmlns:a16="http://schemas.microsoft.com/office/drawing/2014/main" id="{715A7C68-A419-C449-53F0-C7E00B4062C0}"/>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27/30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53973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95E68A4-C51C-45F1-8F6E-9F49819A5F86}"/>
              </a:ext>
            </a:extLst>
          </p:cNvPr>
          <p:cNvSpPr/>
          <p:nvPr/>
        </p:nvSpPr>
        <p:spPr>
          <a:xfrm>
            <a:off x="0" y="2113922"/>
            <a:ext cx="12192000" cy="3023564"/>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5" name="Group 4">
            <a:extLst>
              <a:ext uri="{FF2B5EF4-FFF2-40B4-BE49-F238E27FC236}">
                <a16:creationId xmlns:a16="http://schemas.microsoft.com/office/drawing/2014/main" id="{E7720881-CCDA-4DBC-B581-920F25E749A3}"/>
              </a:ext>
            </a:extLst>
          </p:cNvPr>
          <p:cNvGrpSpPr>
            <a:grpSpLocks noChangeAspect="1"/>
          </p:cNvGrpSpPr>
          <p:nvPr/>
        </p:nvGrpSpPr>
        <p:grpSpPr bwMode="auto">
          <a:xfrm>
            <a:off x="1370180" y="1810709"/>
            <a:ext cx="2538412" cy="2355850"/>
            <a:chOff x="427" y="807"/>
            <a:chExt cx="1599" cy="1484"/>
          </a:xfrm>
          <a:solidFill>
            <a:schemeClr val="accent1">
              <a:lumMod val="75000"/>
            </a:schemeClr>
          </a:solidFill>
        </p:grpSpPr>
        <p:sp>
          <p:nvSpPr>
            <p:cNvPr id="6" name="Freeform 5">
              <a:extLst>
                <a:ext uri="{FF2B5EF4-FFF2-40B4-BE49-F238E27FC236}">
                  <a16:creationId xmlns:a16="http://schemas.microsoft.com/office/drawing/2014/main" id="{8B39FAFE-3A7A-411C-9E22-776D897E1D28}"/>
                </a:ext>
              </a:extLst>
            </p:cNvPr>
            <p:cNvSpPr/>
            <p:nvPr/>
          </p:nvSpPr>
          <p:spPr bwMode="auto">
            <a:xfrm>
              <a:off x="427" y="807"/>
              <a:ext cx="1599" cy="191"/>
            </a:xfrm>
            <a:custGeom>
              <a:avLst/>
              <a:gdLst>
                <a:gd name="T0" fmla="*/ 2928 w 3360"/>
                <a:gd name="T1" fmla="*/ 0 h 398"/>
                <a:gd name="T2" fmla="*/ 3360 w 3360"/>
                <a:gd name="T3" fmla="*/ 398 h 398"/>
                <a:gd name="T4" fmla="*/ 0 w 3360"/>
                <a:gd name="T5" fmla="*/ 398 h 398"/>
                <a:gd name="T6" fmla="*/ 481 w 3360"/>
                <a:gd name="T7" fmla="*/ 0 h 398"/>
                <a:gd name="T8" fmla="*/ 2928 w 3360"/>
                <a:gd name="T9" fmla="*/ 0 h 398"/>
              </a:gdLst>
              <a:ahLst/>
              <a:cxnLst>
                <a:cxn ang="0">
                  <a:pos x="T0" y="T1"/>
                </a:cxn>
                <a:cxn ang="0">
                  <a:pos x="T2" y="T3"/>
                </a:cxn>
                <a:cxn ang="0">
                  <a:pos x="T4" y="T5"/>
                </a:cxn>
                <a:cxn ang="0">
                  <a:pos x="T6" y="T7"/>
                </a:cxn>
                <a:cxn ang="0">
                  <a:pos x="T8" y="T9"/>
                </a:cxn>
              </a:cxnLst>
              <a:rect l="0" t="0" r="r" b="b"/>
              <a:pathLst>
                <a:path w="3360" h="398">
                  <a:moveTo>
                    <a:pt x="2928" y="0"/>
                  </a:moveTo>
                  <a:lnTo>
                    <a:pt x="3360" y="398"/>
                  </a:lnTo>
                  <a:lnTo>
                    <a:pt x="0" y="398"/>
                  </a:lnTo>
                  <a:lnTo>
                    <a:pt x="481" y="0"/>
                  </a:lnTo>
                  <a:lnTo>
                    <a:pt x="29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7" name="Freeform 6">
              <a:extLst>
                <a:ext uri="{FF2B5EF4-FFF2-40B4-BE49-F238E27FC236}">
                  <a16:creationId xmlns:a16="http://schemas.microsoft.com/office/drawing/2014/main" id="{ED365D21-2B85-431C-932E-75CC64D9B58F}"/>
                </a:ext>
              </a:extLst>
            </p:cNvPr>
            <p:cNvSpPr/>
            <p:nvPr/>
          </p:nvSpPr>
          <p:spPr bwMode="auto">
            <a:xfrm>
              <a:off x="656" y="807"/>
              <a:ext cx="1164" cy="1484"/>
            </a:xfrm>
            <a:custGeom>
              <a:avLst/>
              <a:gdLst>
                <a:gd name="T0" fmla="*/ 2447 w 2447"/>
                <a:gd name="T1" fmla="*/ 0 h 3087"/>
                <a:gd name="T2" fmla="*/ 2447 w 2447"/>
                <a:gd name="T3" fmla="*/ 2779 h 3087"/>
                <a:gd name="T4" fmla="*/ 1224 w 2447"/>
                <a:gd name="T5" fmla="*/ 3087 h 3087"/>
                <a:gd name="T6" fmla="*/ 0 w 2447"/>
                <a:gd name="T7" fmla="*/ 2779 h 3087"/>
                <a:gd name="T8" fmla="*/ 0 w 2447"/>
                <a:gd name="T9" fmla="*/ 0 h 3087"/>
                <a:gd name="T10" fmla="*/ 2447 w 2447"/>
                <a:gd name="T11" fmla="*/ 0 h 3087"/>
              </a:gdLst>
              <a:ahLst/>
              <a:cxnLst>
                <a:cxn ang="0">
                  <a:pos x="T0" y="T1"/>
                </a:cxn>
                <a:cxn ang="0">
                  <a:pos x="T2" y="T3"/>
                </a:cxn>
                <a:cxn ang="0">
                  <a:pos x="T4" y="T5"/>
                </a:cxn>
                <a:cxn ang="0">
                  <a:pos x="T6" y="T7"/>
                </a:cxn>
                <a:cxn ang="0">
                  <a:pos x="T8" y="T9"/>
                </a:cxn>
                <a:cxn ang="0">
                  <a:pos x="T10" y="T11"/>
                </a:cxn>
              </a:cxnLst>
              <a:rect l="0" t="0" r="r" b="b"/>
              <a:pathLst>
                <a:path w="2447" h="3087">
                  <a:moveTo>
                    <a:pt x="2447" y="0"/>
                  </a:moveTo>
                  <a:lnTo>
                    <a:pt x="2447" y="2779"/>
                  </a:lnTo>
                  <a:lnTo>
                    <a:pt x="1224" y="3087"/>
                  </a:lnTo>
                  <a:lnTo>
                    <a:pt x="0" y="2779"/>
                  </a:lnTo>
                  <a:lnTo>
                    <a:pt x="0" y="0"/>
                  </a:lnTo>
                  <a:lnTo>
                    <a:pt x="2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grpSp>
      <p:sp>
        <p:nvSpPr>
          <p:cNvPr id="8" name="TextBox 12">
            <a:extLst>
              <a:ext uri="{FF2B5EF4-FFF2-40B4-BE49-F238E27FC236}">
                <a16:creationId xmlns:a16="http://schemas.microsoft.com/office/drawing/2014/main" id="{6698D035-ECC5-4CE1-9597-45F1FDB9FF89}"/>
              </a:ext>
            </a:extLst>
          </p:cNvPr>
          <p:cNvSpPr txBox="1"/>
          <p:nvPr/>
        </p:nvSpPr>
        <p:spPr>
          <a:xfrm>
            <a:off x="4317237" y="3071706"/>
            <a:ext cx="6817488"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0" cap="none" spc="0" normalizeH="0" baseline="0" noProof="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总  结  与  展  望</a:t>
            </a:r>
            <a:endParaRPr kumimoji="0" lang="zh-CN" altLang="en-US" sz="6600" b="1" i="0" u="none" strike="noStrike" kern="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sp>
        <p:nvSpPr>
          <p:cNvPr id="17" name="Freeform 21">
            <a:extLst>
              <a:ext uri="{FF2B5EF4-FFF2-40B4-BE49-F238E27FC236}">
                <a16:creationId xmlns:a16="http://schemas.microsoft.com/office/drawing/2014/main" id="{2BE45DDF-81B1-478A-80D9-74F7529B7764}"/>
              </a:ext>
            </a:extLst>
          </p:cNvPr>
          <p:cNvSpPr>
            <a:spLocks noEditPoints="1"/>
          </p:cNvSpPr>
          <p:nvPr/>
        </p:nvSpPr>
        <p:spPr bwMode="auto">
          <a:xfrm>
            <a:off x="2065620" y="2783698"/>
            <a:ext cx="970748" cy="981773"/>
          </a:xfrm>
          <a:custGeom>
            <a:avLst/>
            <a:gdLst>
              <a:gd name="T0" fmla="*/ 429 w 563"/>
              <a:gd name="T1" fmla="*/ 130 h 595"/>
              <a:gd name="T2" fmla="*/ 419 w 563"/>
              <a:gd name="T3" fmla="*/ 63 h 595"/>
              <a:gd name="T4" fmla="*/ 460 w 563"/>
              <a:gd name="T5" fmla="*/ 170 h 595"/>
              <a:gd name="T6" fmla="*/ 229 w 563"/>
              <a:gd name="T7" fmla="*/ 200 h 595"/>
              <a:gd name="T8" fmla="*/ 460 w 563"/>
              <a:gd name="T9" fmla="*/ 170 h 595"/>
              <a:gd name="T10" fmla="*/ 229 w 563"/>
              <a:gd name="T11" fmla="*/ 234 h 595"/>
              <a:gd name="T12" fmla="*/ 460 w 563"/>
              <a:gd name="T13" fmla="*/ 264 h 595"/>
              <a:gd name="T14" fmla="*/ 460 w 563"/>
              <a:gd name="T15" fmla="*/ 303 h 595"/>
              <a:gd name="T16" fmla="*/ 384 w 563"/>
              <a:gd name="T17" fmla="*/ 333 h 595"/>
              <a:gd name="T18" fmla="*/ 460 w 563"/>
              <a:gd name="T19" fmla="*/ 303 h 595"/>
              <a:gd name="T20" fmla="*/ 229 w 563"/>
              <a:gd name="T21" fmla="*/ 104 h 595"/>
              <a:gd name="T22" fmla="*/ 359 w 563"/>
              <a:gd name="T23" fmla="*/ 134 h 595"/>
              <a:gd name="T24" fmla="*/ 174 w 563"/>
              <a:gd name="T25" fmla="*/ 490 h 595"/>
              <a:gd name="T26" fmla="*/ 265 w 563"/>
              <a:gd name="T27" fmla="*/ 438 h 595"/>
              <a:gd name="T28" fmla="*/ 174 w 563"/>
              <a:gd name="T29" fmla="*/ 490 h 595"/>
              <a:gd name="T30" fmla="*/ 113 w 563"/>
              <a:gd name="T31" fmla="*/ 402 h 595"/>
              <a:gd name="T32" fmla="*/ 208 w 563"/>
              <a:gd name="T33" fmla="*/ 448 h 595"/>
              <a:gd name="T34" fmla="*/ 219 w 563"/>
              <a:gd name="T35" fmla="*/ 341 h 595"/>
              <a:gd name="T36" fmla="*/ 98 w 563"/>
              <a:gd name="T37" fmla="*/ 252 h 595"/>
              <a:gd name="T38" fmla="*/ 63 w 563"/>
              <a:gd name="T39" fmla="*/ 192 h 595"/>
              <a:gd name="T40" fmla="*/ 7 w 563"/>
              <a:gd name="T41" fmla="*/ 249 h 595"/>
              <a:gd name="T42" fmla="*/ 73 w 563"/>
              <a:gd name="T43" fmla="*/ 408 h 595"/>
              <a:gd name="T44" fmla="*/ 35 w 563"/>
              <a:gd name="T45" fmla="*/ 286 h 595"/>
              <a:gd name="T46" fmla="*/ 49 w 563"/>
              <a:gd name="T47" fmla="*/ 252 h 595"/>
              <a:gd name="T48" fmla="*/ 122 w 563"/>
              <a:gd name="T49" fmla="*/ 210 h 595"/>
              <a:gd name="T50" fmla="*/ 439 w 563"/>
              <a:gd name="T51" fmla="*/ 0 h 595"/>
              <a:gd name="T52" fmla="*/ 133 w 563"/>
              <a:gd name="T53" fmla="*/ 78 h 595"/>
              <a:gd name="T54" fmla="*/ 192 w 563"/>
              <a:gd name="T55" fmla="*/ 247 h 595"/>
              <a:gd name="T56" fmla="*/ 211 w 563"/>
              <a:gd name="T57" fmla="*/ 59 h 595"/>
              <a:gd name="T58" fmla="*/ 392 w 563"/>
              <a:gd name="T59" fmla="*/ 142 h 595"/>
              <a:gd name="T60" fmla="*/ 504 w 563"/>
              <a:gd name="T61" fmla="*/ 157 h 595"/>
              <a:gd name="T62" fmla="*/ 484 w 563"/>
              <a:gd name="T63" fmla="*/ 465 h 595"/>
              <a:gd name="T64" fmla="*/ 318 w 563"/>
              <a:gd name="T65" fmla="*/ 524 h 595"/>
              <a:gd name="T66" fmla="*/ 563 w 563"/>
              <a:gd name="T67" fmla="*/ 446 h 595"/>
              <a:gd name="T68" fmla="*/ 439 w 563"/>
              <a:gd name="T6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3" h="595">
                <a:moveTo>
                  <a:pt x="486" y="130"/>
                </a:moveTo>
                <a:lnTo>
                  <a:pt x="429" y="130"/>
                </a:lnTo>
                <a:cubicBezTo>
                  <a:pt x="424" y="130"/>
                  <a:pt x="419" y="125"/>
                  <a:pt x="419" y="120"/>
                </a:cubicBezTo>
                <a:lnTo>
                  <a:pt x="419" y="63"/>
                </a:lnTo>
                <a:lnTo>
                  <a:pt x="486" y="130"/>
                </a:lnTo>
                <a:close/>
                <a:moveTo>
                  <a:pt x="460" y="170"/>
                </a:moveTo>
                <a:lnTo>
                  <a:pt x="229" y="170"/>
                </a:lnTo>
                <a:lnTo>
                  <a:pt x="229" y="200"/>
                </a:lnTo>
                <a:lnTo>
                  <a:pt x="460" y="200"/>
                </a:lnTo>
                <a:lnTo>
                  <a:pt x="460" y="170"/>
                </a:lnTo>
                <a:close/>
                <a:moveTo>
                  <a:pt x="460" y="234"/>
                </a:moveTo>
                <a:lnTo>
                  <a:pt x="229" y="234"/>
                </a:lnTo>
                <a:lnTo>
                  <a:pt x="229" y="264"/>
                </a:lnTo>
                <a:lnTo>
                  <a:pt x="460" y="264"/>
                </a:lnTo>
                <a:lnTo>
                  <a:pt x="460" y="234"/>
                </a:lnTo>
                <a:close/>
                <a:moveTo>
                  <a:pt x="460" y="303"/>
                </a:moveTo>
                <a:lnTo>
                  <a:pt x="384" y="303"/>
                </a:lnTo>
                <a:lnTo>
                  <a:pt x="384" y="333"/>
                </a:lnTo>
                <a:lnTo>
                  <a:pt x="460" y="333"/>
                </a:lnTo>
                <a:lnTo>
                  <a:pt x="460" y="303"/>
                </a:lnTo>
                <a:close/>
                <a:moveTo>
                  <a:pt x="359" y="104"/>
                </a:moveTo>
                <a:lnTo>
                  <a:pt x="229" y="104"/>
                </a:lnTo>
                <a:lnTo>
                  <a:pt x="229" y="134"/>
                </a:lnTo>
                <a:lnTo>
                  <a:pt x="359" y="134"/>
                </a:lnTo>
                <a:lnTo>
                  <a:pt x="359" y="104"/>
                </a:lnTo>
                <a:close/>
                <a:moveTo>
                  <a:pt x="174" y="490"/>
                </a:moveTo>
                <a:cubicBezTo>
                  <a:pt x="226" y="553"/>
                  <a:pt x="279" y="595"/>
                  <a:pt x="291" y="588"/>
                </a:cubicBezTo>
                <a:cubicBezTo>
                  <a:pt x="303" y="581"/>
                  <a:pt x="293" y="515"/>
                  <a:pt x="265" y="438"/>
                </a:cubicBezTo>
                <a:cubicBezTo>
                  <a:pt x="250" y="448"/>
                  <a:pt x="236" y="457"/>
                  <a:pt x="220" y="466"/>
                </a:cubicBezTo>
                <a:cubicBezTo>
                  <a:pt x="205" y="475"/>
                  <a:pt x="190" y="483"/>
                  <a:pt x="174" y="490"/>
                </a:cubicBezTo>
                <a:close/>
                <a:moveTo>
                  <a:pt x="54" y="274"/>
                </a:moveTo>
                <a:cubicBezTo>
                  <a:pt x="64" y="309"/>
                  <a:pt x="85" y="353"/>
                  <a:pt x="113" y="402"/>
                </a:cubicBezTo>
                <a:cubicBezTo>
                  <a:pt x="127" y="427"/>
                  <a:pt x="144" y="451"/>
                  <a:pt x="161" y="473"/>
                </a:cubicBezTo>
                <a:cubicBezTo>
                  <a:pt x="176" y="465"/>
                  <a:pt x="192" y="457"/>
                  <a:pt x="208" y="448"/>
                </a:cubicBezTo>
                <a:cubicBezTo>
                  <a:pt x="225" y="439"/>
                  <a:pt x="241" y="428"/>
                  <a:pt x="256" y="417"/>
                </a:cubicBezTo>
                <a:cubicBezTo>
                  <a:pt x="246" y="392"/>
                  <a:pt x="234" y="366"/>
                  <a:pt x="219" y="341"/>
                </a:cubicBezTo>
                <a:cubicBezTo>
                  <a:pt x="191" y="292"/>
                  <a:pt x="163" y="252"/>
                  <a:pt x="138" y="226"/>
                </a:cubicBezTo>
                <a:cubicBezTo>
                  <a:pt x="125" y="234"/>
                  <a:pt x="112" y="244"/>
                  <a:pt x="98" y="252"/>
                </a:cubicBezTo>
                <a:cubicBezTo>
                  <a:pt x="83" y="260"/>
                  <a:pt x="69" y="267"/>
                  <a:pt x="54" y="274"/>
                </a:cubicBezTo>
                <a:close/>
                <a:moveTo>
                  <a:pt x="63" y="192"/>
                </a:moveTo>
                <a:cubicBezTo>
                  <a:pt x="55" y="197"/>
                  <a:pt x="50" y="205"/>
                  <a:pt x="48" y="215"/>
                </a:cubicBezTo>
                <a:cubicBezTo>
                  <a:pt x="33" y="219"/>
                  <a:pt x="18" y="229"/>
                  <a:pt x="7" y="249"/>
                </a:cubicBezTo>
                <a:cubicBezTo>
                  <a:pt x="0" y="265"/>
                  <a:pt x="2" y="289"/>
                  <a:pt x="12" y="307"/>
                </a:cubicBezTo>
                <a:cubicBezTo>
                  <a:pt x="29" y="338"/>
                  <a:pt x="52" y="377"/>
                  <a:pt x="73" y="408"/>
                </a:cubicBezTo>
                <a:cubicBezTo>
                  <a:pt x="86" y="413"/>
                  <a:pt x="83" y="386"/>
                  <a:pt x="78" y="379"/>
                </a:cubicBezTo>
                <a:cubicBezTo>
                  <a:pt x="62" y="354"/>
                  <a:pt x="48" y="331"/>
                  <a:pt x="35" y="286"/>
                </a:cubicBezTo>
                <a:cubicBezTo>
                  <a:pt x="32" y="265"/>
                  <a:pt x="41" y="256"/>
                  <a:pt x="48" y="246"/>
                </a:cubicBezTo>
                <a:cubicBezTo>
                  <a:pt x="48" y="248"/>
                  <a:pt x="48" y="250"/>
                  <a:pt x="49" y="252"/>
                </a:cubicBezTo>
                <a:cubicBezTo>
                  <a:pt x="61" y="247"/>
                  <a:pt x="73" y="240"/>
                  <a:pt x="86" y="234"/>
                </a:cubicBezTo>
                <a:cubicBezTo>
                  <a:pt x="98" y="227"/>
                  <a:pt x="110" y="218"/>
                  <a:pt x="122" y="210"/>
                </a:cubicBezTo>
                <a:cubicBezTo>
                  <a:pt x="99" y="190"/>
                  <a:pt x="79" y="183"/>
                  <a:pt x="63" y="192"/>
                </a:cubicBezTo>
                <a:close/>
                <a:moveTo>
                  <a:pt x="439" y="0"/>
                </a:moveTo>
                <a:lnTo>
                  <a:pt x="211" y="0"/>
                </a:lnTo>
                <a:cubicBezTo>
                  <a:pt x="168" y="0"/>
                  <a:pt x="133" y="35"/>
                  <a:pt x="133" y="78"/>
                </a:cubicBezTo>
                <a:lnTo>
                  <a:pt x="133" y="183"/>
                </a:lnTo>
                <a:cubicBezTo>
                  <a:pt x="158" y="203"/>
                  <a:pt x="173" y="221"/>
                  <a:pt x="192" y="247"/>
                </a:cubicBezTo>
                <a:lnTo>
                  <a:pt x="192" y="78"/>
                </a:lnTo>
                <a:cubicBezTo>
                  <a:pt x="192" y="68"/>
                  <a:pt x="201" y="59"/>
                  <a:pt x="211" y="59"/>
                </a:cubicBezTo>
                <a:lnTo>
                  <a:pt x="392" y="59"/>
                </a:lnTo>
                <a:lnTo>
                  <a:pt x="392" y="142"/>
                </a:lnTo>
                <a:cubicBezTo>
                  <a:pt x="392" y="150"/>
                  <a:pt x="399" y="157"/>
                  <a:pt x="407" y="157"/>
                </a:cubicBezTo>
                <a:lnTo>
                  <a:pt x="504" y="157"/>
                </a:lnTo>
                <a:lnTo>
                  <a:pt x="504" y="446"/>
                </a:lnTo>
                <a:cubicBezTo>
                  <a:pt x="504" y="457"/>
                  <a:pt x="495" y="465"/>
                  <a:pt x="484" y="465"/>
                </a:cubicBezTo>
                <a:lnTo>
                  <a:pt x="303" y="465"/>
                </a:lnTo>
                <a:cubicBezTo>
                  <a:pt x="309" y="485"/>
                  <a:pt x="315" y="505"/>
                  <a:pt x="318" y="524"/>
                </a:cubicBezTo>
                <a:lnTo>
                  <a:pt x="484" y="524"/>
                </a:lnTo>
                <a:cubicBezTo>
                  <a:pt x="528" y="524"/>
                  <a:pt x="563" y="489"/>
                  <a:pt x="563" y="446"/>
                </a:cubicBezTo>
                <a:lnTo>
                  <a:pt x="563" y="124"/>
                </a:lnTo>
                <a:lnTo>
                  <a:pt x="439" y="0"/>
                </a:ln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8" name="文本框 17">
            <a:extLst>
              <a:ext uri="{FF2B5EF4-FFF2-40B4-BE49-F238E27FC236}">
                <a16:creationId xmlns:a16="http://schemas.microsoft.com/office/drawing/2014/main" id="{5DB1AE00-40F4-49E7-87A1-80FC542D7BBB}"/>
              </a:ext>
            </a:extLst>
          </p:cNvPr>
          <p:cNvSpPr txBox="1"/>
          <p:nvPr/>
        </p:nvSpPr>
        <p:spPr>
          <a:xfrm>
            <a:off x="1607491" y="4275940"/>
            <a:ext cx="2100301"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Part 5</a:t>
            </a:r>
            <a:endParaRPr kumimoji="0" lang="zh-CN" altLang="en-US" sz="36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id="{864818A3-C1A3-57ED-DD49-282817994E43}"/>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26B196A4-2A66-7B58-DE1F-EBF71CEF0F97}"/>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13" name="图片 12" descr="蓝色.jpg">
              <a:extLst>
                <a:ext uri="{FF2B5EF4-FFF2-40B4-BE49-F238E27FC236}">
                  <a16:creationId xmlns:a16="http://schemas.microsoft.com/office/drawing/2014/main" id="{9D88AF39-9062-7851-47B8-A37FC08654A4}"/>
                </a:ext>
              </a:extLst>
            </p:cNvPr>
            <p:cNvPicPr>
              <a:picLocks/>
            </p:cNvPicPr>
            <p:nvPr/>
          </p:nvPicPr>
          <p:blipFill rotWithShape="1">
            <a:blip r:embed="rId4">
              <a:extLst>
                <a:ext uri="{BEBA8EAE-BF5A-486C-A8C5-ECC9F3942E4B}">
                  <a14:imgProps xmlns:a14="http://schemas.microsoft.com/office/drawing/2010/main">
                    <a14:imgLayer r:embed="rId5">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Tree>
    <p:extLst>
      <p:ext uri="{BB962C8B-B14F-4D97-AF65-F5344CB8AC3E}">
        <p14:creationId xmlns:p14="http://schemas.microsoft.com/office/powerpoint/2010/main" val="89612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anim calcmode="lin" valueType="num">
                                      <p:cBhvr>
                                        <p:cTn id="17" dur="500" fill="hold"/>
                                        <p:tgtEl>
                                          <p:spTgt spid="17"/>
                                        </p:tgtEl>
                                        <p:attrNameLst>
                                          <p:attrName>ppt_x</p:attrName>
                                        </p:attrNameLst>
                                      </p:cBhvr>
                                      <p:tavLst>
                                        <p:tav tm="0">
                                          <p:val>
                                            <p:strVal val="#ppt_x"/>
                                          </p:val>
                                        </p:tav>
                                        <p:tav tm="100000">
                                          <p:val>
                                            <p:strVal val="#ppt_x"/>
                                          </p:val>
                                        </p:tav>
                                      </p:tavLst>
                                    </p:anim>
                                    <p:anim calcmode="lin" valueType="num">
                                      <p:cBhvr>
                                        <p:cTn id="18" dur="500" fill="hold"/>
                                        <p:tgtEl>
                                          <p:spTgt spid="17"/>
                                        </p:tgtEl>
                                        <p:attrNameLst>
                                          <p:attrName>ppt_y</p:attrName>
                                        </p:attrNameLst>
                                      </p:cBhvr>
                                      <p:tavLst>
                                        <p:tav tm="0">
                                          <p:val>
                                            <p:strVal val="#ppt_y-.1"/>
                                          </p:val>
                                        </p:tav>
                                        <p:tav tm="100000">
                                          <p:val>
                                            <p:strVal val="#ppt_y"/>
                                          </p:val>
                                        </p:tav>
                                      </p:tavLst>
                                    </p:anim>
                                  </p:childTnLst>
                                </p:cTn>
                              </p:par>
                              <p:par>
                                <p:cTn id="19" presetID="16" presetClass="entr" presetSubtype="21"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7" grpId="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87E2F224-9997-F8B4-0D9D-A5E70EB70A6F}"/>
              </a:ext>
            </a:extLst>
          </p:cNvPr>
          <p:cNvGrpSpPr/>
          <p:nvPr/>
        </p:nvGrpSpPr>
        <p:grpSpPr>
          <a:xfrm>
            <a:off x="1507807" y="1054158"/>
            <a:ext cx="9176386" cy="5129338"/>
            <a:chOff x="1352359" y="1180022"/>
            <a:chExt cx="9176386" cy="5129338"/>
          </a:xfrm>
        </p:grpSpPr>
        <p:grpSp>
          <p:nvGrpSpPr>
            <p:cNvPr id="5" name="组合 4">
              <a:extLst>
                <a:ext uri="{FF2B5EF4-FFF2-40B4-BE49-F238E27FC236}">
                  <a16:creationId xmlns:a16="http://schemas.microsoft.com/office/drawing/2014/main" id="{11E6E71D-609A-5587-F644-A9F1906C4281}"/>
                </a:ext>
              </a:extLst>
            </p:cNvPr>
            <p:cNvGrpSpPr/>
            <p:nvPr/>
          </p:nvGrpSpPr>
          <p:grpSpPr>
            <a:xfrm>
              <a:off x="1352359" y="2115311"/>
              <a:ext cx="4415410" cy="4194049"/>
              <a:chOff x="1352359" y="1700783"/>
              <a:chExt cx="4415410" cy="4194049"/>
            </a:xfrm>
          </p:grpSpPr>
          <p:sp>
            <p:nvSpPr>
              <p:cNvPr id="14" name="矩形 13">
                <a:extLst>
                  <a:ext uri="{FF2B5EF4-FFF2-40B4-BE49-F238E27FC236}">
                    <a16:creationId xmlns:a16="http://schemas.microsoft.com/office/drawing/2014/main" id="{C6E7F67E-FC9A-F73C-6665-3AC6E1876051}"/>
                  </a:ext>
                </a:extLst>
              </p:cNvPr>
              <p:cNvSpPr/>
              <p:nvPr/>
            </p:nvSpPr>
            <p:spPr>
              <a:xfrm>
                <a:off x="1352360" y="1700783"/>
                <a:ext cx="4415409" cy="487381"/>
              </a:xfrm>
              <a:prstGeom prst="rect">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宋体" panose="02010600030101010101" pitchFamily="2" charset="-122"/>
                    <a:ea typeface="宋体" panose="02010600030101010101" pitchFamily="2" charset="-122"/>
                  </a:rPr>
                  <a:t>总结</a:t>
                </a:r>
              </a:p>
            </p:txBody>
          </p:sp>
          <p:sp>
            <p:nvSpPr>
              <p:cNvPr id="15" name="矩形 14">
                <a:extLst>
                  <a:ext uri="{FF2B5EF4-FFF2-40B4-BE49-F238E27FC236}">
                    <a16:creationId xmlns:a16="http://schemas.microsoft.com/office/drawing/2014/main" id="{40E53F49-E336-9FCF-4014-5A478C75E9C7}"/>
                  </a:ext>
                </a:extLst>
              </p:cNvPr>
              <p:cNvSpPr/>
              <p:nvPr/>
            </p:nvSpPr>
            <p:spPr>
              <a:xfrm>
                <a:off x="1352359" y="2188164"/>
                <a:ext cx="4415410" cy="3706668"/>
              </a:xfrm>
              <a:prstGeom prst="rect">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0000"/>
                  </a:lnSpc>
                  <a:buFont typeface="Arial" panose="020B0604020202020204" pitchFamily="34" charset="0"/>
                  <a:buChar char="•"/>
                </a:pPr>
                <a:r>
                  <a:rPr lang="zh-CN" altLang="en-US">
                    <a:solidFill>
                      <a:schemeClr val="tx1"/>
                    </a:solidFill>
                    <a:latin typeface="宋体" panose="02010600030101010101" pitchFamily="2" charset="-122"/>
                    <a:ea typeface="宋体" panose="02010600030101010101" pitchFamily="2" charset="-122"/>
                  </a:rPr>
                  <a:t>本研究提出了面向任务自适应的模型自增长方法，通过逐步增长网络的规模来实现对特定任务的自适应，达成理想的性能效率平衡；</a:t>
                </a:r>
                <a:endParaRPr lang="en-US" altLang="zh-CN">
                  <a:solidFill>
                    <a:schemeClr val="tx1"/>
                  </a:solidFill>
                  <a:latin typeface="宋体" panose="02010600030101010101" pitchFamily="2" charset="-122"/>
                  <a:ea typeface="宋体" panose="02010600030101010101" pitchFamily="2" charset="-122"/>
                </a:endParaRPr>
              </a:p>
              <a:p>
                <a:pPr marL="742950" lvl="1" indent="-285750">
                  <a:lnSpc>
                    <a:spcPct val="120000"/>
                  </a:lnSpc>
                  <a:buFont typeface="Arial" panose="020B0604020202020204" pitchFamily="34" charset="0"/>
                  <a:buChar char="•"/>
                </a:pPr>
                <a:r>
                  <a:rPr lang="zh-CN" altLang="en-US">
                    <a:solidFill>
                      <a:schemeClr val="tx1"/>
                    </a:solidFill>
                    <a:latin typeface="宋体" panose="02010600030101010101" pitchFamily="2" charset="-122"/>
                    <a:ea typeface="宋体" panose="02010600030101010101" pitchFamily="2" charset="-122"/>
                  </a:rPr>
                  <a:t>增长策略寻优</a:t>
                </a:r>
                <a:endParaRPr lang="en-US" altLang="zh-CN">
                  <a:solidFill>
                    <a:schemeClr val="tx1"/>
                  </a:solidFill>
                  <a:latin typeface="宋体" panose="02010600030101010101" pitchFamily="2" charset="-122"/>
                  <a:ea typeface="宋体" panose="02010600030101010101" pitchFamily="2" charset="-122"/>
                </a:endParaRPr>
              </a:p>
              <a:p>
                <a:pPr marL="742950" lvl="1" indent="-285750">
                  <a:lnSpc>
                    <a:spcPct val="120000"/>
                  </a:lnSpc>
                  <a:buFont typeface="Arial" panose="020B0604020202020204" pitchFamily="34" charset="0"/>
                  <a:buChar char="•"/>
                </a:pPr>
                <a:r>
                  <a:rPr lang="zh-CN" altLang="en-US">
                    <a:solidFill>
                      <a:schemeClr val="tx1"/>
                    </a:solidFill>
                    <a:latin typeface="宋体" panose="02010600030101010101" pitchFamily="2" charset="-122"/>
                    <a:ea typeface="宋体" panose="02010600030101010101" pitchFamily="2" charset="-122"/>
                  </a:rPr>
                  <a:t>结构重参数化促进模型规模优化</a:t>
                </a:r>
                <a:endParaRPr lang="en-US" altLang="zh-CN" dirty="0">
                  <a:solidFill>
                    <a:schemeClr val="tx1"/>
                  </a:solidFill>
                  <a:latin typeface="宋体" panose="02010600030101010101" pitchFamily="2" charset="-122"/>
                  <a:ea typeface="宋体" panose="02010600030101010101" pitchFamily="2" charset="-122"/>
                </a:endParaRPr>
              </a:p>
              <a:p>
                <a:pPr marL="285750" indent="-285750">
                  <a:lnSpc>
                    <a:spcPct val="120000"/>
                  </a:lnSpc>
                  <a:buFont typeface="Arial" panose="020B0604020202020204" pitchFamily="34" charset="0"/>
                  <a:buChar char="•"/>
                </a:pPr>
                <a:r>
                  <a:rPr lang="zh-CN" altLang="en-US">
                    <a:solidFill>
                      <a:schemeClr val="tx1"/>
                    </a:solidFill>
                    <a:latin typeface="宋体" panose="02010600030101010101" pitchFamily="2" charset="-122"/>
                    <a:ea typeface="宋体" panose="02010600030101010101" pitchFamily="2" charset="-122"/>
                  </a:rPr>
                  <a:t>本研究提出了基于误差弥补和权重重新排布的量化方法，有效降低了量化自增长模型的性能损失。</a:t>
                </a:r>
                <a:endParaRPr lang="en-US" altLang="zh-CN">
                  <a:solidFill>
                    <a:schemeClr val="tx1"/>
                  </a:solidFill>
                  <a:latin typeface="宋体" panose="02010600030101010101" pitchFamily="2" charset="-122"/>
                  <a:ea typeface="宋体" panose="02010600030101010101" pitchFamily="2" charset="-122"/>
                </a:endParaRPr>
              </a:p>
            </p:txBody>
          </p:sp>
        </p:grpSp>
        <p:grpSp>
          <p:nvGrpSpPr>
            <p:cNvPr id="6" name="组合 5">
              <a:extLst>
                <a:ext uri="{FF2B5EF4-FFF2-40B4-BE49-F238E27FC236}">
                  <a16:creationId xmlns:a16="http://schemas.microsoft.com/office/drawing/2014/main" id="{359ED839-BBE6-71DC-EFEB-E87E62B05BBF}"/>
                </a:ext>
              </a:extLst>
            </p:cNvPr>
            <p:cNvGrpSpPr/>
            <p:nvPr/>
          </p:nvGrpSpPr>
          <p:grpSpPr>
            <a:xfrm>
              <a:off x="6113335" y="2115311"/>
              <a:ext cx="4415410" cy="4194049"/>
              <a:chOff x="6424231" y="1700783"/>
              <a:chExt cx="4415410" cy="4194049"/>
            </a:xfrm>
          </p:grpSpPr>
          <p:sp>
            <p:nvSpPr>
              <p:cNvPr id="12" name="矩形 11">
                <a:extLst>
                  <a:ext uri="{FF2B5EF4-FFF2-40B4-BE49-F238E27FC236}">
                    <a16:creationId xmlns:a16="http://schemas.microsoft.com/office/drawing/2014/main" id="{71964ED7-738C-17AD-2379-9CDCE69A73EC}"/>
                  </a:ext>
                </a:extLst>
              </p:cNvPr>
              <p:cNvSpPr/>
              <p:nvPr/>
            </p:nvSpPr>
            <p:spPr>
              <a:xfrm>
                <a:off x="6424232" y="1700783"/>
                <a:ext cx="4415409" cy="48738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宋体" panose="02010600030101010101" pitchFamily="2" charset="-122"/>
                    <a:ea typeface="宋体" panose="02010600030101010101" pitchFamily="2" charset="-122"/>
                  </a:rPr>
                  <a:t>展望</a:t>
                </a:r>
                <a:endParaRPr lang="zh-CN" altLang="en-US" sz="2400" dirty="0">
                  <a:solidFill>
                    <a:schemeClr val="tx1"/>
                  </a:solidFill>
                  <a:latin typeface="宋体" panose="02010600030101010101" pitchFamily="2" charset="-122"/>
                  <a:ea typeface="宋体" panose="02010600030101010101" pitchFamily="2" charset="-122"/>
                </a:endParaRPr>
              </a:p>
            </p:txBody>
          </p:sp>
          <p:sp>
            <p:nvSpPr>
              <p:cNvPr id="13" name="矩形 12">
                <a:extLst>
                  <a:ext uri="{FF2B5EF4-FFF2-40B4-BE49-F238E27FC236}">
                    <a16:creationId xmlns:a16="http://schemas.microsoft.com/office/drawing/2014/main" id="{E546965B-5CAB-922C-C209-B6D1C8D2868C}"/>
                  </a:ext>
                </a:extLst>
              </p:cNvPr>
              <p:cNvSpPr/>
              <p:nvPr/>
            </p:nvSpPr>
            <p:spPr>
              <a:xfrm>
                <a:off x="6424231" y="2188164"/>
                <a:ext cx="4415410" cy="37066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1" indent="-285750">
                  <a:lnSpc>
                    <a:spcPct val="120000"/>
                  </a:lnSpc>
                  <a:buFont typeface="Arial" panose="020B0604020202020204" pitchFamily="34" charset="0"/>
                  <a:buChar char="•"/>
                </a:pPr>
                <a:r>
                  <a:rPr lang="zh-CN" altLang="en-US">
                    <a:solidFill>
                      <a:schemeClr val="tx1"/>
                    </a:solidFill>
                    <a:latin typeface="宋体" panose="02010600030101010101" pitchFamily="2" charset="-122"/>
                    <a:ea typeface="宋体" panose="02010600030101010101" pitchFamily="2" charset="-122"/>
                  </a:rPr>
                  <a:t>进一步提供以目标性能为基准的增长终止策略：通过构建和训练一个辅助预测模型来预测当前网络结构在训练完成后可能达到的性能水平。挑战：如何有效构建模型结构与最终性能之的关系数据，并确保该预测模型能够跨任务泛化；</a:t>
                </a:r>
                <a:endParaRPr lang="en-US" altLang="zh-CN" dirty="0">
                  <a:solidFill>
                    <a:schemeClr val="tx1"/>
                  </a:solidFill>
                  <a:latin typeface="宋体" panose="02010600030101010101" pitchFamily="2" charset="-122"/>
                  <a:ea typeface="宋体" panose="02010600030101010101" pitchFamily="2" charset="-122"/>
                </a:endParaRPr>
              </a:p>
              <a:p>
                <a:pPr marL="285750" lvl="1" indent="-285750">
                  <a:lnSpc>
                    <a:spcPct val="120000"/>
                  </a:lnSpc>
                  <a:buFont typeface="Arial" panose="020B0604020202020204" pitchFamily="34" charset="0"/>
                  <a:buChar char="•"/>
                </a:pPr>
                <a:r>
                  <a:rPr lang="zh-CN" altLang="en-US">
                    <a:solidFill>
                      <a:schemeClr val="tx1"/>
                    </a:solidFill>
                    <a:latin typeface="宋体" panose="02010600030101010101" pitchFamily="2" charset="-122"/>
                    <a:ea typeface="宋体" panose="02010600030101010101" pitchFamily="2" charset="-122"/>
                  </a:rPr>
                  <a:t>基于误差弥补和权重重新排布的量化方法的每次误差调整结束后，未量化的权重列的重要性分布可能会出现变化，这种变化将在未来工作中被考虑。</a:t>
                </a:r>
                <a:endParaRPr lang="en-US" altLang="zh-CN" dirty="0">
                  <a:solidFill>
                    <a:schemeClr val="tx1"/>
                  </a:solidFill>
                  <a:latin typeface="宋体" panose="02010600030101010101" pitchFamily="2" charset="-122"/>
                  <a:ea typeface="宋体" panose="02010600030101010101" pitchFamily="2" charset="-122"/>
                </a:endParaRPr>
              </a:p>
            </p:txBody>
          </p:sp>
        </p:grpSp>
        <p:sp>
          <p:nvSpPr>
            <p:cNvPr id="7" name="圆角矩形 12">
              <a:extLst>
                <a:ext uri="{FF2B5EF4-FFF2-40B4-BE49-F238E27FC236}">
                  <a16:creationId xmlns:a16="http://schemas.microsoft.com/office/drawing/2014/main" id="{7B5FC365-EFA5-291C-37CE-AD3B5F05F679}"/>
                </a:ext>
              </a:extLst>
            </p:cNvPr>
            <p:cNvSpPr/>
            <p:nvPr/>
          </p:nvSpPr>
          <p:spPr>
            <a:xfrm>
              <a:off x="1352359" y="1180022"/>
              <a:ext cx="9176385" cy="487381"/>
            </a:xfrm>
            <a:prstGeom prst="roundRect">
              <a:avLst/>
            </a:prstGeom>
            <a:solidFill>
              <a:schemeClr val="accent3">
                <a:lumMod val="20000"/>
                <a:lumOff val="8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latin typeface="宋体" panose="02010600030101010101" pitchFamily="2" charset="-122"/>
                  <a:ea typeface="宋体" panose="02010600030101010101" pitchFamily="2" charset="-122"/>
                </a:rPr>
                <a:t>面向任务自适应的模型自增长研究</a:t>
              </a:r>
              <a:endParaRPr lang="zh-CN" altLang="en-US" sz="2400" dirty="0">
                <a:solidFill>
                  <a:schemeClr val="tx1"/>
                </a:solidFill>
                <a:latin typeface="宋体" panose="02010600030101010101" pitchFamily="2" charset="-122"/>
                <a:ea typeface="宋体" panose="02010600030101010101" pitchFamily="2" charset="-122"/>
              </a:endParaRPr>
            </a:p>
          </p:txBody>
        </p:sp>
        <p:cxnSp>
          <p:nvCxnSpPr>
            <p:cNvPr id="8" name="直接连接符 7">
              <a:extLst>
                <a:ext uri="{FF2B5EF4-FFF2-40B4-BE49-F238E27FC236}">
                  <a16:creationId xmlns:a16="http://schemas.microsoft.com/office/drawing/2014/main" id="{F589A6BA-10C8-6F5E-12C3-06C3C2E162E2}"/>
                </a:ext>
              </a:extLst>
            </p:cNvPr>
            <p:cNvCxnSpPr>
              <a:endCxn id="7" idx="2"/>
            </p:cNvCxnSpPr>
            <p:nvPr/>
          </p:nvCxnSpPr>
          <p:spPr>
            <a:xfrm flipV="1">
              <a:off x="5940552" y="1667403"/>
              <a:ext cx="0" cy="227586"/>
            </a:xfrm>
            <a:prstGeom prst="line">
              <a:avLst/>
            </a:prstGeom>
            <a:ln w="12700"/>
          </p:spPr>
          <p:style>
            <a:lnRef idx="1">
              <a:schemeClr val="dk1"/>
            </a:lnRef>
            <a:fillRef idx="0">
              <a:schemeClr val="dk1"/>
            </a:fillRef>
            <a:effectRef idx="0">
              <a:schemeClr val="dk1"/>
            </a:effectRef>
            <a:fontRef idx="minor">
              <a:schemeClr val="tx1"/>
            </a:fontRef>
          </p:style>
        </p:cxnSp>
        <p:cxnSp>
          <p:nvCxnSpPr>
            <p:cNvPr id="9" name="直接连接符 8">
              <a:extLst>
                <a:ext uri="{FF2B5EF4-FFF2-40B4-BE49-F238E27FC236}">
                  <a16:creationId xmlns:a16="http://schemas.microsoft.com/office/drawing/2014/main" id="{83A356DB-0FA2-57BB-8F34-5E76BAE6ED7B}"/>
                </a:ext>
              </a:extLst>
            </p:cNvPr>
            <p:cNvCxnSpPr/>
            <p:nvPr/>
          </p:nvCxnSpPr>
          <p:spPr>
            <a:xfrm>
              <a:off x="3560065" y="1893823"/>
              <a:ext cx="4760976"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BA712E58-A588-D6A1-6FB0-8FE56B11FF3B}"/>
                </a:ext>
              </a:extLst>
            </p:cNvPr>
            <p:cNvCxnSpPr>
              <a:endCxn id="14" idx="0"/>
            </p:cNvCxnSpPr>
            <p:nvPr/>
          </p:nvCxnSpPr>
          <p:spPr>
            <a:xfrm>
              <a:off x="3560065" y="1894989"/>
              <a:ext cx="0" cy="220322"/>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直接连接符 10">
              <a:extLst>
                <a:ext uri="{FF2B5EF4-FFF2-40B4-BE49-F238E27FC236}">
                  <a16:creationId xmlns:a16="http://schemas.microsoft.com/office/drawing/2014/main" id="{3E73501A-DBDE-05BF-BBBF-65AB839A2813}"/>
                </a:ext>
              </a:extLst>
            </p:cNvPr>
            <p:cNvCxnSpPr>
              <a:endCxn id="12" idx="0"/>
            </p:cNvCxnSpPr>
            <p:nvPr/>
          </p:nvCxnSpPr>
          <p:spPr>
            <a:xfrm>
              <a:off x="8321041" y="1894989"/>
              <a:ext cx="0" cy="220322"/>
            </a:xfrm>
            <a:prstGeom prst="line">
              <a:avLst/>
            </a:prstGeom>
            <a:ln w="12700"/>
          </p:spPr>
          <p:style>
            <a:lnRef idx="1">
              <a:schemeClr val="dk1"/>
            </a:lnRef>
            <a:fillRef idx="0">
              <a:schemeClr val="dk1"/>
            </a:fillRef>
            <a:effectRef idx="0">
              <a:schemeClr val="dk1"/>
            </a:effectRef>
            <a:fontRef idx="minor">
              <a:schemeClr val="tx1"/>
            </a:fontRef>
          </p:style>
        </p:cxnSp>
      </p:grpSp>
      <p:sp>
        <p:nvSpPr>
          <p:cNvPr id="16" name="Freeform 18">
            <a:extLst>
              <a:ext uri="{FF2B5EF4-FFF2-40B4-BE49-F238E27FC236}">
                <a16:creationId xmlns:a16="http://schemas.microsoft.com/office/drawing/2014/main" id="{699342B2-22BB-C5EA-BEFB-8D624856856C}"/>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43ADF206-5AF2-6FD3-244D-5C0CA1C12A77}"/>
              </a:ext>
            </a:extLst>
          </p:cNvPr>
          <p:cNvSpPr txBox="1"/>
          <p:nvPr/>
        </p:nvSpPr>
        <p:spPr>
          <a:xfrm>
            <a:off x="543002" y="166281"/>
            <a:ext cx="7885702" cy="461665"/>
          </a:xfrm>
          <a:prstGeom prst="rect">
            <a:avLst/>
          </a:prstGeom>
          <a:noFill/>
        </p:spPr>
        <p:txBody>
          <a:bodyPr wrap="square" rtlCol="0">
            <a:spAutoFit/>
          </a:bodyPr>
          <a:lstStyle/>
          <a:p>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总结与展望</a:t>
            </a:r>
            <a:endParaRPr kumimoji="1" lang="zh-CN" altLang="en-US" sz="2400" spc="300" dirty="0">
              <a:solidFill>
                <a:srgbClr val="025A92"/>
              </a:solidFill>
              <a:latin typeface="微软雅黑" panose="020B0503020204020204" charset="-122"/>
              <a:ea typeface="微软雅黑" panose="020B0503020204020204" charset="-122"/>
              <a:cs typeface="微软雅黑" panose="020B0503020204020204" charset="-122"/>
            </a:endParaRPr>
          </a:p>
        </p:txBody>
      </p:sp>
      <p:sp>
        <p:nvSpPr>
          <p:cNvPr id="2" name="文本框 1">
            <a:extLst>
              <a:ext uri="{FF2B5EF4-FFF2-40B4-BE49-F238E27FC236}">
                <a16:creationId xmlns:a16="http://schemas.microsoft.com/office/drawing/2014/main" id="{3EB47C4D-6587-C793-688E-B30D480E7AD8}"/>
              </a:ext>
            </a:extLst>
          </p:cNvPr>
          <p:cNvSpPr txBox="1"/>
          <p:nvPr/>
        </p:nvSpPr>
        <p:spPr>
          <a:xfrm>
            <a:off x="11613" y="6528402"/>
            <a:ext cx="114646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29/30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3340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95E68A4-C51C-45F1-8F6E-9F49819A5F86}"/>
              </a:ext>
            </a:extLst>
          </p:cNvPr>
          <p:cNvSpPr/>
          <p:nvPr/>
        </p:nvSpPr>
        <p:spPr>
          <a:xfrm>
            <a:off x="10960" y="2113922"/>
            <a:ext cx="12192000" cy="3023564"/>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5" name="Group 4">
            <a:extLst>
              <a:ext uri="{FF2B5EF4-FFF2-40B4-BE49-F238E27FC236}">
                <a16:creationId xmlns:a16="http://schemas.microsoft.com/office/drawing/2014/main" id="{E7720881-CCDA-4DBC-B581-920F25E749A3}"/>
              </a:ext>
            </a:extLst>
          </p:cNvPr>
          <p:cNvGrpSpPr>
            <a:grpSpLocks noChangeAspect="1"/>
          </p:cNvGrpSpPr>
          <p:nvPr/>
        </p:nvGrpSpPr>
        <p:grpSpPr bwMode="auto">
          <a:xfrm>
            <a:off x="1798805" y="1810709"/>
            <a:ext cx="2538412" cy="2355850"/>
            <a:chOff x="427" y="807"/>
            <a:chExt cx="1599" cy="1484"/>
          </a:xfrm>
          <a:solidFill>
            <a:schemeClr val="accent1">
              <a:lumMod val="75000"/>
            </a:schemeClr>
          </a:solidFill>
        </p:grpSpPr>
        <p:sp>
          <p:nvSpPr>
            <p:cNvPr id="6" name="Freeform 5">
              <a:extLst>
                <a:ext uri="{FF2B5EF4-FFF2-40B4-BE49-F238E27FC236}">
                  <a16:creationId xmlns:a16="http://schemas.microsoft.com/office/drawing/2014/main" id="{8B39FAFE-3A7A-411C-9E22-776D897E1D28}"/>
                </a:ext>
              </a:extLst>
            </p:cNvPr>
            <p:cNvSpPr/>
            <p:nvPr/>
          </p:nvSpPr>
          <p:spPr bwMode="auto">
            <a:xfrm>
              <a:off x="427" y="807"/>
              <a:ext cx="1599" cy="191"/>
            </a:xfrm>
            <a:custGeom>
              <a:avLst/>
              <a:gdLst>
                <a:gd name="T0" fmla="*/ 2928 w 3360"/>
                <a:gd name="T1" fmla="*/ 0 h 398"/>
                <a:gd name="T2" fmla="*/ 3360 w 3360"/>
                <a:gd name="T3" fmla="*/ 398 h 398"/>
                <a:gd name="T4" fmla="*/ 0 w 3360"/>
                <a:gd name="T5" fmla="*/ 398 h 398"/>
                <a:gd name="T6" fmla="*/ 481 w 3360"/>
                <a:gd name="T7" fmla="*/ 0 h 398"/>
                <a:gd name="T8" fmla="*/ 2928 w 3360"/>
                <a:gd name="T9" fmla="*/ 0 h 398"/>
              </a:gdLst>
              <a:ahLst/>
              <a:cxnLst>
                <a:cxn ang="0">
                  <a:pos x="T0" y="T1"/>
                </a:cxn>
                <a:cxn ang="0">
                  <a:pos x="T2" y="T3"/>
                </a:cxn>
                <a:cxn ang="0">
                  <a:pos x="T4" y="T5"/>
                </a:cxn>
                <a:cxn ang="0">
                  <a:pos x="T6" y="T7"/>
                </a:cxn>
                <a:cxn ang="0">
                  <a:pos x="T8" y="T9"/>
                </a:cxn>
              </a:cxnLst>
              <a:rect l="0" t="0" r="r" b="b"/>
              <a:pathLst>
                <a:path w="3360" h="398">
                  <a:moveTo>
                    <a:pt x="2928" y="0"/>
                  </a:moveTo>
                  <a:lnTo>
                    <a:pt x="3360" y="398"/>
                  </a:lnTo>
                  <a:lnTo>
                    <a:pt x="0" y="398"/>
                  </a:lnTo>
                  <a:lnTo>
                    <a:pt x="481" y="0"/>
                  </a:lnTo>
                  <a:lnTo>
                    <a:pt x="29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7" name="Freeform 6">
              <a:extLst>
                <a:ext uri="{FF2B5EF4-FFF2-40B4-BE49-F238E27FC236}">
                  <a16:creationId xmlns:a16="http://schemas.microsoft.com/office/drawing/2014/main" id="{ED365D21-2B85-431C-932E-75CC64D9B58F}"/>
                </a:ext>
              </a:extLst>
            </p:cNvPr>
            <p:cNvSpPr/>
            <p:nvPr/>
          </p:nvSpPr>
          <p:spPr bwMode="auto">
            <a:xfrm>
              <a:off x="656" y="807"/>
              <a:ext cx="1164" cy="1484"/>
            </a:xfrm>
            <a:custGeom>
              <a:avLst/>
              <a:gdLst>
                <a:gd name="T0" fmla="*/ 2447 w 2447"/>
                <a:gd name="T1" fmla="*/ 0 h 3087"/>
                <a:gd name="T2" fmla="*/ 2447 w 2447"/>
                <a:gd name="T3" fmla="*/ 2779 h 3087"/>
                <a:gd name="T4" fmla="*/ 1224 w 2447"/>
                <a:gd name="T5" fmla="*/ 3087 h 3087"/>
                <a:gd name="T6" fmla="*/ 0 w 2447"/>
                <a:gd name="T7" fmla="*/ 2779 h 3087"/>
                <a:gd name="T8" fmla="*/ 0 w 2447"/>
                <a:gd name="T9" fmla="*/ 0 h 3087"/>
                <a:gd name="T10" fmla="*/ 2447 w 2447"/>
                <a:gd name="T11" fmla="*/ 0 h 3087"/>
              </a:gdLst>
              <a:ahLst/>
              <a:cxnLst>
                <a:cxn ang="0">
                  <a:pos x="T0" y="T1"/>
                </a:cxn>
                <a:cxn ang="0">
                  <a:pos x="T2" y="T3"/>
                </a:cxn>
                <a:cxn ang="0">
                  <a:pos x="T4" y="T5"/>
                </a:cxn>
                <a:cxn ang="0">
                  <a:pos x="T6" y="T7"/>
                </a:cxn>
                <a:cxn ang="0">
                  <a:pos x="T8" y="T9"/>
                </a:cxn>
                <a:cxn ang="0">
                  <a:pos x="T10" y="T11"/>
                </a:cxn>
              </a:cxnLst>
              <a:rect l="0" t="0" r="r" b="b"/>
              <a:pathLst>
                <a:path w="2447" h="3087">
                  <a:moveTo>
                    <a:pt x="2447" y="0"/>
                  </a:moveTo>
                  <a:lnTo>
                    <a:pt x="2447" y="2779"/>
                  </a:lnTo>
                  <a:lnTo>
                    <a:pt x="1224" y="3087"/>
                  </a:lnTo>
                  <a:lnTo>
                    <a:pt x="0" y="2779"/>
                  </a:lnTo>
                  <a:lnTo>
                    <a:pt x="0" y="0"/>
                  </a:lnTo>
                  <a:lnTo>
                    <a:pt x="2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grpSp>
      <p:sp>
        <p:nvSpPr>
          <p:cNvPr id="8" name="TextBox 12">
            <a:extLst>
              <a:ext uri="{FF2B5EF4-FFF2-40B4-BE49-F238E27FC236}">
                <a16:creationId xmlns:a16="http://schemas.microsoft.com/office/drawing/2014/main" id="{6698D035-ECC5-4CE1-9597-45F1FDB9FF89}"/>
              </a:ext>
            </a:extLst>
          </p:cNvPr>
          <p:cNvSpPr txBox="1"/>
          <p:nvPr/>
        </p:nvSpPr>
        <p:spPr>
          <a:xfrm>
            <a:off x="4860162" y="2503144"/>
            <a:ext cx="5689812" cy="1107996"/>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6600" b="1" i="0" u="none" strike="noStrike" kern="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研  究  背  景</a:t>
            </a:r>
          </a:p>
        </p:txBody>
      </p:sp>
      <p:grpSp>
        <p:nvGrpSpPr>
          <p:cNvPr id="19" name="组合 18">
            <a:extLst>
              <a:ext uri="{FF2B5EF4-FFF2-40B4-BE49-F238E27FC236}">
                <a16:creationId xmlns:a16="http://schemas.microsoft.com/office/drawing/2014/main" id="{84465D1D-E177-06AD-8063-B96401345570}"/>
              </a:ext>
            </a:extLst>
          </p:cNvPr>
          <p:cNvGrpSpPr/>
          <p:nvPr/>
        </p:nvGrpSpPr>
        <p:grpSpPr>
          <a:xfrm>
            <a:off x="5353107" y="3855162"/>
            <a:ext cx="1460404" cy="369332"/>
            <a:chOff x="4834820" y="4086926"/>
            <a:chExt cx="1460404" cy="369332"/>
          </a:xfrm>
        </p:grpSpPr>
        <p:sp>
          <p:nvSpPr>
            <p:cNvPr id="9" name="Freeform 21">
              <a:extLst>
                <a:ext uri="{FF2B5EF4-FFF2-40B4-BE49-F238E27FC236}">
                  <a16:creationId xmlns:a16="http://schemas.microsoft.com/office/drawing/2014/main" id="{03C275B3-D922-465A-B107-5DCD46BFD381}"/>
                </a:ext>
              </a:extLst>
            </p:cNvPr>
            <p:cNvSpPr>
              <a:spLocks noEditPoints="1"/>
            </p:cNvSpPr>
            <p:nvPr/>
          </p:nvSpPr>
          <p:spPr bwMode="auto">
            <a:xfrm>
              <a:off x="4834820"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0" name="TextBox 28">
              <a:extLst>
                <a:ext uri="{FF2B5EF4-FFF2-40B4-BE49-F238E27FC236}">
                  <a16:creationId xmlns:a16="http://schemas.microsoft.com/office/drawing/2014/main" id="{3BF5E4ED-76B8-4A15-A7C3-8819D2E83014}"/>
                </a:ext>
              </a:extLst>
            </p:cNvPr>
            <p:cNvSpPr txBox="1"/>
            <p:nvPr/>
          </p:nvSpPr>
          <p:spPr>
            <a:xfrm>
              <a:off x="5130178" y="4086926"/>
              <a:ext cx="116504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chemeClr val="accent1">
                      <a:lumMod val="50000"/>
                    </a:schemeClr>
                  </a:solidFill>
                  <a:latin typeface="微软雅黑"/>
                  <a:ea typeface="微软雅黑"/>
                </a:rPr>
                <a:t>问题分析</a:t>
              </a:r>
              <a:endParaRPr kumimoji="0" lang="zh-CN" altLang="en-US" sz="1800" b="0" i="0" u="none" strike="noStrike" kern="1200" cap="none" spc="0" normalizeH="0" baseline="0" noProof="0" dirty="0">
                <a:ln>
                  <a:noFill/>
                </a:ln>
                <a:solidFill>
                  <a:schemeClr val="accent1">
                    <a:lumMod val="50000"/>
                  </a:schemeClr>
                </a:solidFill>
                <a:effectLst/>
                <a:uLnTx/>
                <a:uFillTx/>
                <a:latin typeface="微软雅黑"/>
                <a:ea typeface="微软雅黑"/>
                <a:cs typeface="+mn-cs"/>
              </a:endParaRPr>
            </a:p>
          </p:txBody>
        </p:sp>
      </p:grpSp>
      <p:grpSp>
        <p:nvGrpSpPr>
          <p:cNvPr id="20" name="组合 19">
            <a:extLst>
              <a:ext uri="{FF2B5EF4-FFF2-40B4-BE49-F238E27FC236}">
                <a16:creationId xmlns:a16="http://schemas.microsoft.com/office/drawing/2014/main" id="{09F6DFB1-D366-F522-DDB9-3F0EEE455765}"/>
              </a:ext>
            </a:extLst>
          </p:cNvPr>
          <p:cNvGrpSpPr/>
          <p:nvPr/>
        </p:nvGrpSpPr>
        <p:grpSpPr>
          <a:xfrm>
            <a:off x="7679173" y="3855162"/>
            <a:ext cx="1673166" cy="369332"/>
            <a:chOff x="7280335" y="4086926"/>
            <a:chExt cx="1673166" cy="369332"/>
          </a:xfrm>
        </p:grpSpPr>
        <p:sp>
          <p:nvSpPr>
            <p:cNvPr id="11" name="Freeform 21">
              <a:extLst>
                <a:ext uri="{FF2B5EF4-FFF2-40B4-BE49-F238E27FC236}">
                  <a16:creationId xmlns:a16="http://schemas.microsoft.com/office/drawing/2014/main" id="{4B0EFCDD-F478-4D54-A34C-79A1802AA077}"/>
                </a:ext>
              </a:extLst>
            </p:cNvPr>
            <p:cNvSpPr>
              <a:spLocks noEditPoints="1"/>
            </p:cNvSpPr>
            <p:nvPr/>
          </p:nvSpPr>
          <p:spPr bwMode="auto">
            <a:xfrm>
              <a:off x="7280335"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2" name="TextBox 44">
              <a:extLst>
                <a:ext uri="{FF2B5EF4-FFF2-40B4-BE49-F238E27FC236}">
                  <a16:creationId xmlns:a16="http://schemas.microsoft.com/office/drawing/2014/main" id="{BA39BDEA-98E4-424D-A284-C33422FAE187}"/>
                </a:ext>
              </a:extLst>
            </p:cNvPr>
            <p:cNvSpPr txBox="1"/>
            <p:nvPr/>
          </p:nvSpPr>
          <p:spPr>
            <a:xfrm>
              <a:off x="7575693" y="4086926"/>
              <a:ext cx="1377808"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chemeClr val="accent1">
                      <a:lumMod val="50000"/>
                    </a:schemeClr>
                  </a:solidFill>
                  <a:latin typeface="微软雅黑"/>
                  <a:ea typeface="微软雅黑"/>
                </a:rPr>
                <a:t>模型自增长</a:t>
              </a:r>
              <a:endParaRPr kumimoji="0" lang="zh-CN" altLang="en-US" sz="1800" b="0" i="0" u="none" strike="noStrike" kern="1200" cap="none" spc="0" normalizeH="0" baseline="0" noProof="0" dirty="0">
                <a:ln>
                  <a:noFill/>
                </a:ln>
                <a:solidFill>
                  <a:schemeClr val="accent1">
                    <a:lumMod val="50000"/>
                  </a:schemeClr>
                </a:solidFill>
                <a:effectLst/>
                <a:uLnTx/>
                <a:uFillTx/>
                <a:latin typeface="微软雅黑"/>
                <a:ea typeface="微软雅黑"/>
                <a:cs typeface="+mn-cs"/>
              </a:endParaRPr>
            </a:p>
          </p:txBody>
        </p:sp>
      </p:grpSp>
      <p:sp>
        <p:nvSpPr>
          <p:cNvPr id="17" name="Freeform 21">
            <a:extLst>
              <a:ext uri="{FF2B5EF4-FFF2-40B4-BE49-F238E27FC236}">
                <a16:creationId xmlns:a16="http://schemas.microsoft.com/office/drawing/2014/main" id="{2BE45DDF-81B1-478A-80D9-74F7529B7764}"/>
              </a:ext>
            </a:extLst>
          </p:cNvPr>
          <p:cNvSpPr>
            <a:spLocks noEditPoints="1"/>
          </p:cNvSpPr>
          <p:nvPr/>
        </p:nvSpPr>
        <p:spPr bwMode="auto">
          <a:xfrm>
            <a:off x="2494245" y="2783698"/>
            <a:ext cx="970748" cy="981773"/>
          </a:xfrm>
          <a:custGeom>
            <a:avLst/>
            <a:gdLst>
              <a:gd name="T0" fmla="*/ 429 w 563"/>
              <a:gd name="T1" fmla="*/ 130 h 595"/>
              <a:gd name="T2" fmla="*/ 419 w 563"/>
              <a:gd name="T3" fmla="*/ 63 h 595"/>
              <a:gd name="T4" fmla="*/ 460 w 563"/>
              <a:gd name="T5" fmla="*/ 170 h 595"/>
              <a:gd name="T6" fmla="*/ 229 w 563"/>
              <a:gd name="T7" fmla="*/ 200 h 595"/>
              <a:gd name="T8" fmla="*/ 460 w 563"/>
              <a:gd name="T9" fmla="*/ 170 h 595"/>
              <a:gd name="T10" fmla="*/ 229 w 563"/>
              <a:gd name="T11" fmla="*/ 234 h 595"/>
              <a:gd name="T12" fmla="*/ 460 w 563"/>
              <a:gd name="T13" fmla="*/ 264 h 595"/>
              <a:gd name="T14" fmla="*/ 460 w 563"/>
              <a:gd name="T15" fmla="*/ 303 h 595"/>
              <a:gd name="T16" fmla="*/ 384 w 563"/>
              <a:gd name="T17" fmla="*/ 333 h 595"/>
              <a:gd name="T18" fmla="*/ 460 w 563"/>
              <a:gd name="T19" fmla="*/ 303 h 595"/>
              <a:gd name="T20" fmla="*/ 229 w 563"/>
              <a:gd name="T21" fmla="*/ 104 h 595"/>
              <a:gd name="T22" fmla="*/ 359 w 563"/>
              <a:gd name="T23" fmla="*/ 134 h 595"/>
              <a:gd name="T24" fmla="*/ 174 w 563"/>
              <a:gd name="T25" fmla="*/ 490 h 595"/>
              <a:gd name="T26" fmla="*/ 265 w 563"/>
              <a:gd name="T27" fmla="*/ 438 h 595"/>
              <a:gd name="T28" fmla="*/ 174 w 563"/>
              <a:gd name="T29" fmla="*/ 490 h 595"/>
              <a:gd name="T30" fmla="*/ 113 w 563"/>
              <a:gd name="T31" fmla="*/ 402 h 595"/>
              <a:gd name="T32" fmla="*/ 208 w 563"/>
              <a:gd name="T33" fmla="*/ 448 h 595"/>
              <a:gd name="T34" fmla="*/ 219 w 563"/>
              <a:gd name="T35" fmla="*/ 341 h 595"/>
              <a:gd name="T36" fmla="*/ 98 w 563"/>
              <a:gd name="T37" fmla="*/ 252 h 595"/>
              <a:gd name="T38" fmla="*/ 63 w 563"/>
              <a:gd name="T39" fmla="*/ 192 h 595"/>
              <a:gd name="T40" fmla="*/ 7 w 563"/>
              <a:gd name="T41" fmla="*/ 249 h 595"/>
              <a:gd name="T42" fmla="*/ 73 w 563"/>
              <a:gd name="T43" fmla="*/ 408 h 595"/>
              <a:gd name="T44" fmla="*/ 35 w 563"/>
              <a:gd name="T45" fmla="*/ 286 h 595"/>
              <a:gd name="T46" fmla="*/ 49 w 563"/>
              <a:gd name="T47" fmla="*/ 252 h 595"/>
              <a:gd name="T48" fmla="*/ 122 w 563"/>
              <a:gd name="T49" fmla="*/ 210 h 595"/>
              <a:gd name="T50" fmla="*/ 439 w 563"/>
              <a:gd name="T51" fmla="*/ 0 h 595"/>
              <a:gd name="T52" fmla="*/ 133 w 563"/>
              <a:gd name="T53" fmla="*/ 78 h 595"/>
              <a:gd name="T54" fmla="*/ 192 w 563"/>
              <a:gd name="T55" fmla="*/ 247 h 595"/>
              <a:gd name="T56" fmla="*/ 211 w 563"/>
              <a:gd name="T57" fmla="*/ 59 h 595"/>
              <a:gd name="T58" fmla="*/ 392 w 563"/>
              <a:gd name="T59" fmla="*/ 142 h 595"/>
              <a:gd name="T60" fmla="*/ 504 w 563"/>
              <a:gd name="T61" fmla="*/ 157 h 595"/>
              <a:gd name="T62" fmla="*/ 484 w 563"/>
              <a:gd name="T63" fmla="*/ 465 h 595"/>
              <a:gd name="T64" fmla="*/ 318 w 563"/>
              <a:gd name="T65" fmla="*/ 524 h 595"/>
              <a:gd name="T66" fmla="*/ 563 w 563"/>
              <a:gd name="T67" fmla="*/ 446 h 595"/>
              <a:gd name="T68" fmla="*/ 439 w 563"/>
              <a:gd name="T6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3" h="595">
                <a:moveTo>
                  <a:pt x="486" y="130"/>
                </a:moveTo>
                <a:lnTo>
                  <a:pt x="429" y="130"/>
                </a:lnTo>
                <a:cubicBezTo>
                  <a:pt x="424" y="130"/>
                  <a:pt x="419" y="125"/>
                  <a:pt x="419" y="120"/>
                </a:cubicBezTo>
                <a:lnTo>
                  <a:pt x="419" y="63"/>
                </a:lnTo>
                <a:lnTo>
                  <a:pt x="486" y="130"/>
                </a:lnTo>
                <a:close/>
                <a:moveTo>
                  <a:pt x="460" y="170"/>
                </a:moveTo>
                <a:lnTo>
                  <a:pt x="229" y="170"/>
                </a:lnTo>
                <a:lnTo>
                  <a:pt x="229" y="200"/>
                </a:lnTo>
                <a:lnTo>
                  <a:pt x="460" y="200"/>
                </a:lnTo>
                <a:lnTo>
                  <a:pt x="460" y="170"/>
                </a:lnTo>
                <a:close/>
                <a:moveTo>
                  <a:pt x="460" y="234"/>
                </a:moveTo>
                <a:lnTo>
                  <a:pt x="229" y="234"/>
                </a:lnTo>
                <a:lnTo>
                  <a:pt x="229" y="264"/>
                </a:lnTo>
                <a:lnTo>
                  <a:pt x="460" y="264"/>
                </a:lnTo>
                <a:lnTo>
                  <a:pt x="460" y="234"/>
                </a:lnTo>
                <a:close/>
                <a:moveTo>
                  <a:pt x="460" y="303"/>
                </a:moveTo>
                <a:lnTo>
                  <a:pt x="384" y="303"/>
                </a:lnTo>
                <a:lnTo>
                  <a:pt x="384" y="333"/>
                </a:lnTo>
                <a:lnTo>
                  <a:pt x="460" y="333"/>
                </a:lnTo>
                <a:lnTo>
                  <a:pt x="460" y="303"/>
                </a:lnTo>
                <a:close/>
                <a:moveTo>
                  <a:pt x="359" y="104"/>
                </a:moveTo>
                <a:lnTo>
                  <a:pt x="229" y="104"/>
                </a:lnTo>
                <a:lnTo>
                  <a:pt x="229" y="134"/>
                </a:lnTo>
                <a:lnTo>
                  <a:pt x="359" y="134"/>
                </a:lnTo>
                <a:lnTo>
                  <a:pt x="359" y="104"/>
                </a:lnTo>
                <a:close/>
                <a:moveTo>
                  <a:pt x="174" y="490"/>
                </a:moveTo>
                <a:cubicBezTo>
                  <a:pt x="226" y="553"/>
                  <a:pt x="279" y="595"/>
                  <a:pt x="291" y="588"/>
                </a:cubicBezTo>
                <a:cubicBezTo>
                  <a:pt x="303" y="581"/>
                  <a:pt x="293" y="515"/>
                  <a:pt x="265" y="438"/>
                </a:cubicBezTo>
                <a:cubicBezTo>
                  <a:pt x="250" y="448"/>
                  <a:pt x="236" y="457"/>
                  <a:pt x="220" y="466"/>
                </a:cubicBezTo>
                <a:cubicBezTo>
                  <a:pt x="205" y="475"/>
                  <a:pt x="190" y="483"/>
                  <a:pt x="174" y="490"/>
                </a:cubicBezTo>
                <a:close/>
                <a:moveTo>
                  <a:pt x="54" y="274"/>
                </a:moveTo>
                <a:cubicBezTo>
                  <a:pt x="64" y="309"/>
                  <a:pt x="85" y="353"/>
                  <a:pt x="113" y="402"/>
                </a:cubicBezTo>
                <a:cubicBezTo>
                  <a:pt x="127" y="427"/>
                  <a:pt x="144" y="451"/>
                  <a:pt x="161" y="473"/>
                </a:cubicBezTo>
                <a:cubicBezTo>
                  <a:pt x="176" y="465"/>
                  <a:pt x="192" y="457"/>
                  <a:pt x="208" y="448"/>
                </a:cubicBezTo>
                <a:cubicBezTo>
                  <a:pt x="225" y="439"/>
                  <a:pt x="241" y="428"/>
                  <a:pt x="256" y="417"/>
                </a:cubicBezTo>
                <a:cubicBezTo>
                  <a:pt x="246" y="392"/>
                  <a:pt x="234" y="366"/>
                  <a:pt x="219" y="341"/>
                </a:cubicBezTo>
                <a:cubicBezTo>
                  <a:pt x="191" y="292"/>
                  <a:pt x="163" y="252"/>
                  <a:pt x="138" y="226"/>
                </a:cubicBezTo>
                <a:cubicBezTo>
                  <a:pt x="125" y="234"/>
                  <a:pt x="112" y="244"/>
                  <a:pt x="98" y="252"/>
                </a:cubicBezTo>
                <a:cubicBezTo>
                  <a:pt x="83" y="260"/>
                  <a:pt x="69" y="267"/>
                  <a:pt x="54" y="274"/>
                </a:cubicBezTo>
                <a:close/>
                <a:moveTo>
                  <a:pt x="63" y="192"/>
                </a:moveTo>
                <a:cubicBezTo>
                  <a:pt x="55" y="197"/>
                  <a:pt x="50" y="205"/>
                  <a:pt x="48" y="215"/>
                </a:cubicBezTo>
                <a:cubicBezTo>
                  <a:pt x="33" y="219"/>
                  <a:pt x="18" y="229"/>
                  <a:pt x="7" y="249"/>
                </a:cubicBezTo>
                <a:cubicBezTo>
                  <a:pt x="0" y="265"/>
                  <a:pt x="2" y="289"/>
                  <a:pt x="12" y="307"/>
                </a:cubicBezTo>
                <a:cubicBezTo>
                  <a:pt x="29" y="338"/>
                  <a:pt x="52" y="377"/>
                  <a:pt x="73" y="408"/>
                </a:cubicBezTo>
                <a:cubicBezTo>
                  <a:pt x="86" y="413"/>
                  <a:pt x="83" y="386"/>
                  <a:pt x="78" y="379"/>
                </a:cubicBezTo>
                <a:cubicBezTo>
                  <a:pt x="62" y="354"/>
                  <a:pt x="48" y="331"/>
                  <a:pt x="35" y="286"/>
                </a:cubicBezTo>
                <a:cubicBezTo>
                  <a:pt x="32" y="265"/>
                  <a:pt x="41" y="256"/>
                  <a:pt x="48" y="246"/>
                </a:cubicBezTo>
                <a:cubicBezTo>
                  <a:pt x="48" y="248"/>
                  <a:pt x="48" y="250"/>
                  <a:pt x="49" y="252"/>
                </a:cubicBezTo>
                <a:cubicBezTo>
                  <a:pt x="61" y="247"/>
                  <a:pt x="73" y="240"/>
                  <a:pt x="86" y="234"/>
                </a:cubicBezTo>
                <a:cubicBezTo>
                  <a:pt x="98" y="227"/>
                  <a:pt x="110" y="218"/>
                  <a:pt x="122" y="210"/>
                </a:cubicBezTo>
                <a:cubicBezTo>
                  <a:pt x="99" y="190"/>
                  <a:pt x="79" y="183"/>
                  <a:pt x="63" y="192"/>
                </a:cubicBezTo>
                <a:close/>
                <a:moveTo>
                  <a:pt x="439" y="0"/>
                </a:moveTo>
                <a:lnTo>
                  <a:pt x="211" y="0"/>
                </a:lnTo>
                <a:cubicBezTo>
                  <a:pt x="168" y="0"/>
                  <a:pt x="133" y="35"/>
                  <a:pt x="133" y="78"/>
                </a:cubicBezTo>
                <a:lnTo>
                  <a:pt x="133" y="183"/>
                </a:lnTo>
                <a:cubicBezTo>
                  <a:pt x="158" y="203"/>
                  <a:pt x="173" y="221"/>
                  <a:pt x="192" y="247"/>
                </a:cubicBezTo>
                <a:lnTo>
                  <a:pt x="192" y="78"/>
                </a:lnTo>
                <a:cubicBezTo>
                  <a:pt x="192" y="68"/>
                  <a:pt x="201" y="59"/>
                  <a:pt x="211" y="59"/>
                </a:cubicBezTo>
                <a:lnTo>
                  <a:pt x="392" y="59"/>
                </a:lnTo>
                <a:lnTo>
                  <a:pt x="392" y="142"/>
                </a:lnTo>
                <a:cubicBezTo>
                  <a:pt x="392" y="150"/>
                  <a:pt x="399" y="157"/>
                  <a:pt x="407" y="157"/>
                </a:cubicBezTo>
                <a:lnTo>
                  <a:pt x="504" y="157"/>
                </a:lnTo>
                <a:lnTo>
                  <a:pt x="504" y="446"/>
                </a:lnTo>
                <a:cubicBezTo>
                  <a:pt x="504" y="457"/>
                  <a:pt x="495" y="465"/>
                  <a:pt x="484" y="465"/>
                </a:cubicBezTo>
                <a:lnTo>
                  <a:pt x="303" y="465"/>
                </a:lnTo>
                <a:cubicBezTo>
                  <a:pt x="309" y="485"/>
                  <a:pt x="315" y="505"/>
                  <a:pt x="318" y="524"/>
                </a:cubicBezTo>
                <a:lnTo>
                  <a:pt x="484" y="524"/>
                </a:lnTo>
                <a:cubicBezTo>
                  <a:pt x="528" y="524"/>
                  <a:pt x="563" y="489"/>
                  <a:pt x="563" y="446"/>
                </a:cubicBezTo>
                <a:lnTo>
                  <a:pt x="563" y="124"/>
                </a:lnTo>
                <a:lnTo>
                  <a:pt x="439" y="0"/>
                </a:ln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8" name="文本框 17">
            <a:extLst>
              <a:ext uri="{FF2B5EF4-FFF2-40B4-BE49-F238E27FC236}">
                <a16:creationId xmlns:a16="http://schemas.microsoft.com/office/drawing/2014/main" id="{5DB1AE00-40F4-49E7-87A1-80FC542D7BBB}"/>
              </a:ext>
            </a:extLst>
          </p:cNvPr>
          <p:cNvSpPr txBox="1"/>
          <p:nvPr/>
        </p:nvSpPr>
        <p:spPr>
          <a:xfrm>
            <a:off x="2036116" y="4275940"/>
            <a:ext cx="2100301"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Part 1</a:t>
            </a:r>
            <a:endParaRPr kumimoji="0" lang="zh-CN" altLang="en-US" sz="36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id="{864818A3-C1A3-57ED-DD49-282817994E43}"/>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26B196A4-2A66-7B58-DE1F-EBF71CEF0F97}"/>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13" name="图片 12" descr="蓝色.jpg">
              <a:extLst>
                <a:ext uri="{FF2B5EF4-FFF2-40B4-BE49-F238E27FC236}">
                  <a16:creationId xmlns:a16="http://schemas.microsoft.com/office/drawing/2014/main" id="{9D88AF39-9062-7851-47B8-A37FC08654A4}"/>
                </a:ext>
              </a:extLst>
            </p:cNvPr>
            <p:cNvPicPr>
              <a:picLocks/>
            </p:cNvPicPr>
            <p:nvPr/>
          </p:nvPicPr>
          <p:blipFill rotWithShape="1">
            <a:blip r:embed="rId4">
              <a:extLst>
                <a:ext uri="{BEBA8EAE-BF5A-486C-A8C5-ECC9F3942E4B}">
                  <a14:imgProps xmlns:a14="http://schemas.microsoft.com/office/drawing/2010/main">
                    <a14:imgLayer r:embed="rId5">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grpSp>
        <p:nvGrpSpPr>
          <p:cNvPr id="16" name="组合 15">
            <a:extLst>
              <a:ext uri="{FF2B5EF4-FFF2-40B4-BE49-F238E27FC236}">
                <a16:creationId xmlns:a16="http://schemas.microsoft.com/office/drawing/2014/main" id="{0E0FFA63-E41C-0CDB-4BBB-20B8B6D0D2B8}"/>
              </a:ext>
            </a:extLst>
          </p:cNvPr>
          <p:cNvGrpSpPr/>
          <p:nvPr/>
        </p:nvGrpSpPr>
        <p:grpSpPr>
          <a:xfrm>
            <a:off x="5352077" y="4477185"/>
            <a:ext cx="1461434" cy="369332"/>
            <a:chOff x="4987220" y="4239326"/>
            <a:chExt cx="1461434" cy="369332"/>
          </a:xfrm>
        </p:grpSpPr>
        <p:sp>
          <p:nvSpPr>
            <p:cNvPr id="14" name="Freeform 21">
              <a:extLst>
                <a:ext uri="{FF2B5EF4-FFF2-40B4-BE49-F238E27FC236}">
                  <a16:creationId xmlns:a16="http://schemas.microsoft.com/office/drawing/2014/main" id="{D6A22D44-CC07-EF01-7EBF-C685B78F69B8}"/>
                </a:ext>
              </a:extLst>
            </p:cNvPr>
            <p:cNvSpPr>
              <a:spLocks noEditPoints="1"/>
            </p:cNvSpPr>
            <p:nvPr/>
          </p:nvSpPr>
          <p:spPr bwMode="auto">
            <a:xfrm>
              <a:off x="4987220" y="42898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5" name="TextBox 28">
              <a:extLst>
                <a:ext uri="{FF2B5EF4-FFF2-40B4-BE49-F238E27FC236}">
                  <a16:creationId xmlns:a16="http://schemas.microsoft.com/office/drawing/2014/main" id="{DA436F00-2D0E-31CD-5919-9BCB2B08A878}"/>
                </a:ext>
              </a:extLst>
            </p:cNvPr>
            <p:cNvSpPr txBox="1"/>
            <p:nvPr/>
          </p:nvSpPr>
          <p:spPr>
            <a:xfrm>
              <a:off x="5282578" y="4239326"/>
              <a:ext cx="1166076"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chemeClr val="accent1">
                      <a:lumMod val="50000"/>
                    </a:schemeClr>
                  </a:solidFill>
                  <a:latin typeface="微软雅黑"/>
                  <a:ea typeface="微软雅黑"/>
                </a:rPr>
                <a:t>相关工作</a:t>
              </a:r>
              <a:endParaRPr kumimoji="0" lang="zh-CN" altLang="en-US" sz="1800" b="0" i="0" u="none" strike="noStrike" kern="1200" cap="none" spc="0" normalizeH="0" baseline="0" noProof="0" dirty="0">
                <a:ln>
                  <a:noFill/>
                </a:ln>
                <a:solidFill>
                  <a:schemeClr val="accent1">
                    <a:lumMod val="50000"/>
                  </a:schemeClr>
                </a:solidFill>
                <a:effectLst/>
                <a:uLnTx/>
                <a:uFillTx/>
                <a:latin typeface="微软雅黑"/>
                <a:ea typeface="微软雅黑"/>
                <a:cs typeface="+mn-cs"/>
              </a:endParaRPr>
            </a:p>
          </p:txBody>
        </p:sp>
      </p:grpSp>
      <p:grpSp>
        <p:nvGrpSpPr>
          <p:cNvPr id="21" name="组合 20">
            <a:extLst>
              <a:ext uri="{FF2B5EF4-FFF2-40B4-BE49-F238E27FC236}">
                <a16:creationId xmlns:a16="http://schemas.microsoft.com/office/drawing/2014/main" id="{A2DCB54E-69ED-A4F0-8238-7D8AB32BE8ED}"/>
              </a:ext>
            </a:extLst>
          </p:cNvPr>
          <p:cNvGrpSpPr/>
          <p:nvPr/>
        </p:nvGrpSpPr>
        <p:grpSpPr>
          <a:xfrm>
            <a:off x="7679173" y="4477185"/>
            <a:ext cx="2162412" cy="369332"/>
            <a:chOff x="7280335" y="4086926"/>
            <a:chExt cx="2162412" cy="369332"/>
          </a:xfrm>
        </p:grpSpPr>
        <p:sp>
          <p:nvSpPr>
            <p:cNvPr id="22" name="Freeform 21">
              <a:extLst>
                <a:ext uri="{FF2B5EF4-FFF2-40B4-BE49-F238E27FC236}">
                  <a16:creationId xmlns:a16="http://schemas.microsoft.com/office/drawing/2014/main" id="{94B37FD5-45F1-2A1F-6936-BBA075F2083F}"/>
                </a:ext>
              </a:extLst>
            </p:cNvPr>
            <p:cNvSpPr>
              <a:spLocks noEditPoints="1"/>
            </p:cNvSpPr>
            <p:nvPr/>
          </p:nvSpPr>
          <p:spPr bwMode="auto">
            <a:xfrm>
              <a:off x="7280335"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23" name="TextBox 44">
              <a:extLst>
                <a:ext uri="{FF2B5EF4-FFF2-40B4-BE49-F238E27FC236}">
                  <a16:creationId xmlns:a16="http://schemas.microsoft.com/office/drawing/2014/main" id="{919CC49A-EF7F-1112-96BC-426CEDFFFC25}"/>
                </a:ext>
              </a:extLst>
            </p:cNvPr>
            <p:cNvSpPr txBox="1"/>
            <p:nvPr/>
          </p:nvSpPr>
          <p:spPr>
            <a:xfrm>
              <a:off x="7575693" y="4086926"/>
              <a:ext cx="186705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a:ln>
                    <a:noFill/>
                  </a:ln>
                  <a:solidFill>
                    <a:schemeClr val="accent1">
                      <a:lumMod val="50000"/>
                    </a:schemeClr>
                  </a:solidFill>
                  <a:effectLst/>
                  <a:uLnTx/>
                  <a:uFillTx/>
                  <a:latin typeface="微软雅黑"/>
                  <a:ea typeface="微软雅黑"/>
                  <a:cs typeface="+mn-cs"/>
                </a:rPr>
                <a:t>本研究主要贡献</a:t>
              </a:r>
              <a:endParaRPr kumimoji="0" lang="zh-CN" altLang="en-US" sz="1800" b="0" i="0" u="none" strike="noStrike" kern="1200" cap="none" spc="0" normalizeH="0" baseline="0" noProof="0" dirty="0">
                <a:ln>
                  <a:noFill/>
                </a:ln>
                <a:solidFill>
                  <a:schemeClr val="accent1">
                    <a:lumMod val="50000"/>
                  </a:schemeClr>
                </a:solidFill>
                <a:effectLst/>
                <a:uLnTx/>
                <a:uFillTx/>
                <a:latin typeface="微软雅黑"/>
                <a:ea typeface="微软雅黑"/>
                <a:cs typeface="+mn-cs"/>
              </a:endParaRPr>
            </a:p>
          </p:txBody>
        </p:sp>
      </p:grpSp>
    </p:spTree>
    <p:extLst>
      <p:ext uri="{BB962C8B-B14F-4D97-AF65-F5344CB8AC3E}">
        <p14:creationId xmlns:p14="http://schemas.microsoft.com/office/powerpoint/2010/main" val="195216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anim calcmode="lin" valueType="num">
                                      <p:cBhvr>
                                        <p:cTn id="17" dur="500" fill="hold"/>
                                        <p:tgtEl>
                                          <p:spTgt spid="17"/>
                                        </p:tgtEl>
                                        <p:attrNameLst>
                                          <p:attrName>ppt_x</p:attrName>
                                        </p:attrNameLst>
                                      </p:cBhvr>
                                      <p:tavLst>
                                        <p:tav tm="0">
                                          <p:val>
                                            <p:strVal val="#ppt_x"/>
                                          </p:val>
                                        </p:tav>
                                        <p:tav tm="100000">
                                          <p:val>
                                            <p:strVal val="#ppt_x"/>
                                          </p:val>
                                        </p:tav>
                                      </p:tavLst>
                                    </p:anim>
                                    <p:anim calcmode="lin" valueType="num">
                                      <p:cBhvr>
                                        <p:cTn id="18" dur="500" fill="hold"/>
                                        <p:tgtEl>
                                          <p:spTgt spid="17"/>
                                        </p:tgtEl>
                                        <p:attrNameLst>
                                          <p:attrName>ppt_y</p:attrName>
                                        </p:attrNameLst>
                                      </p:cBhvr>
                                      <p:tavLst>
                                        <p:tav tm="0">
                                          <p:val>
                                            <p:strVal val="#ppt_y-.1"/>
                                          </p:val>
                                        </p:tav>
                                        <p:tav tm="100000">
                                          <p:val>
                                            <p:strVal val="#ppt_y"/>
                                          </p:val>
                                        </p:tav>
                                      </p:tavLst>
                                    </p:anim>
                                  </p:childTnLst>
                                </p:cTn>
                              </p:par>
                              <p:par>
                                <p:cTn id="19" presetID="16" presetClass="entr" presetSubtype="21"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7" grpId="0" animBg="1"/>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aturation sat="60000"/>
                    </a14:imgEffect>
                  </a14:imgLayer>
                </a14:imgProps>
              </a:ext>
            </a:extLst>
          </a:blip>
          <a:srcRect/>
          <a:stretch>
            <a:fillRect/>
          </a:stretch>
        </a:blipFill>
        <a:effectLst/>
      </p:bgPr>
    </p:bg>
    <p:spTree>
      <p:nvGrpSpPr>
        <p:cNvPr id="1" name=""/>
        <p:cNvGrpSpPr/>
        <p:nvPr/>
      </p:nvGrpSpPr>
      <p:grpSpPr>
        <a:xfrm>
          <a:off x="0" y="0"/>
          <a:ext cx="0" cy="0"/>
          <a:chOff x="0" y="0"/>
          <a:chExt cx="0" cy="0"/>
        </a:xfrm>
      </p:grpSpPr>
      <p:cxnSp>
        <p:nvCxnSpPr>
          <p:cNvPr id="21" name="直接连接符 20"/>
          <p:cNvCxnSpPr>
            <a:cxnSpLocks/>
          </p:cNvCxnSpPr>
          <p:nvPr/>
        </p:nvCxnSpPr>
        <p:spPr>
          <a:xfrm>
            <a:off x="4037608" y="5678479"/>
            <a:ext cx="430508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7892" name="组合 21"/>
          <p:cNvGrpSpPr>
            <a:grpSpLocks/>
          </p:cNvGrpSpPr>
          <p:nvPr/>
        </p:nvGrpSpPr>
        <p:grpSpPr bwMode="auto">
          <a:xfrm>
            <a:off x="5957467" y="6054762"/>
            <a:ext cx="3051175" cy="496887"/>
            <a:chOff x="1871663" y="3789363"/>
            <a:chExt cx="3051144" cy="496100"/>
          </a:xfrm>
        </p:grpSpPr>
        <p:grpSp>
          <p:nvGrpSpPr>
            <p:cNvPr id="37898" name="组合 22"/>
            <p:cNvGrpSpPr>
              <a:grpSpLocks noChangeAspect="1"/>
            </p:cNvGrpSpPr>
            <p:nvPr/>
          </p:nvGrpSpPr>
          <p:grpSpPr bwMode="auto">
            <a:xfrm>
              <a:off x="1871663" y="3789363"/>
              <a:ext cx="496100" cy="496100"/>
              <a:chOff x="6318690" y="3689938"/>
              <a:chExt cx="720000" cy="720000"/>
            </a:xfrm>
          </p:grpSpPr>
          <p:sp>
            <p:nvSpPr>
              <p:cNvPr id="25" name="椭圆 24"/>
              <p:cNvSpPr>
                <a:spLocks noChangeAspect="1"/>
              </p:cNvSpPr>
              <p:nvPr/>
            </p:nvSpPr>
            <p:spPr>
              <a:xfrm>
                <a:off x="6318690" y="3689938"/>
                <a:ext cx="721135" cy="720000"/>
              </a:xfrm>
              <a:prstGeom prst="ellipse">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26" name="组合 25"/>
              <p:cNvGrpSpPr>
                <a:grpSpLocks noChangeAspect="1"/>
              </p:cNvGrpSpPr>
              <p:nvPr/>
            </p:nvGrpSpPr>
            <p:grpSpPr>
              <a:xfrm>
                <a:off x="6499668" y="3869938"/>
                <a:ext cx="358045" cy="360000"/>
                <a:chOff x="8507413" y="5110163"/>
                <a:chExt cx="290513" cy="292100"/>
              </a:xfrm>
              <a:solidFill>
                <a:schemeClr val="bg1"/>
              </a:solidFill>
            </p:grpSpPr>
            <p:sp>
              <p:nvSpPr>
                <p:cNvPr id="27" name="Freeform 214"/>
                <p:cNvSpPr>
                  <a:spLocks noEditPoints="1"/>
                </p:cNvSpPr>
                <p:nvPr/>
              </p:nvSpPr>
              <p:spPr bwMode="auto">
                <a:xfrm>
                  <a:off x="8507413" y="5280025"/>
                  <a:ext cx="290513" cy="122238"/>
                </a:xfrm>
                <a:custGeom>
                  <a:avLst/>
                  <a:gdLst>
                    <a:gd name="T0" fmla="*/ 72 w 96"/>
                    <a:gd name="T1" fmla="*/ 0 h 40"/>
                    <a:gd name="T2" fmla="*/ 24 w 96"/>
                    <a:gd name="T3" fmla="*/ 0 h 40"/>
                    <a:gd name="T4" fmla="*/ 0 w 96"/>
                    <a:gd name="T5" fmla="*/ 24 h 40"/>
                    <a:gd name="T6" fmla="*/ 0 w 96"/>
                    <a:gd name="T7" fmla="*/ 36 h 40"/>
                    <a:gd name="T8" fmla="*/ 4 w 96"/>
                    <a:gd name="T9" fmla="*/ 40 h 40"/>
                    <a:gd name="T10" fmla="*/ 92 w 96"/>
                    <a:gd name="T11" fmla="*/ 40 h 40"/>
                    <a:gd name="T12" fmla="*/ 96 w 96"/>
                    <a:gd name="T13" fmla="*/ 36 h 40"/>
                    <a:gd name="T14" fmla="*/ 96 w 96"/>
                    <a:gd name="T15" fmla="*/ 24 h 40"/>
                    <a:gd name="T16" fmla="*/ 72 w 96"/>
                    <a:gd name="T17" fmla="*/ 0 h 40"/>
                    <a:gd name="T18" fmla="*/ 62 w 96"/>
                    <a:gd name="T19" fmla="*/ 8 h 40"/>
                    <a:gd name="T20" fmla="*/ 48 w 96"/>
                    <a:gd name="T21" fmla="*/ 22 h 40"/>
                    <a:gd name="T22" fmla="*/ 34 w 96"/>
                    <a:gd name="T23" fmla="*/ 8 h 40"/>
                    <a:gd name="T24" fmla="*/ 62 w 96"/>
                    <a:gd name="T25" fmla="*/ 8 h 40"/>
                    <a:gd name="T26" fmla="*/ 88 w 96"/>
                    <a:gd name="T27" fmla="*/ 32 h 40"/>
                    <a:gd name="T28" fmla="*/ 8 w 96"/>
                    <a:gd name="T29" fmla="*/ 32 h 40"/>
                    <a:gd name="T30" fmla="*/ 8 w 96"/>
                    <a:gd name="T31" fmla="*/ 24 h 40"/>
                    <a:gd name="T32" fmla="*/ 24 w 96"/>
                    <a:gd name="T33" fmla="*/ 8 h 40"/>
                    <a:gd name="T34" fmla="*/ 28 w 96"/>
                    <a:gd name="T35" fmla="*/ 8 h 40"/>
                    <a:gd name="T36" fmla="*/ 48 w 96"/>
                    <a:gd name="T37" fmla="*/ 28 h 40"/>
                    <a:gd name="T38" fmla="*/ 68 w 96"/>
                    <a:gd name="T39" fmla="*/ 8 h 40"/>
                    <a:gd name="T40" fmla="*/ 72 w 96"/>
                    <a:gd name="T41" fmla="*/ 8 h 40"/>
                    <a:gd name="T42" fmla="*/ 88 w 96"/>
                    <a:gd name="T43" fmla="*/ 24 h 40"/>
                    <a:gd name="T44" fmla="*/ 88 w 96"/>
                    <a:gd name="T45"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 h="40">
                      <a:moveTo>
                        <a:pt x="72" y="0"/>
                      </a:moveTo>
                      <a:cubicBezTo>
                        <a:pt x="24" y="0"/>
                        <a:pt x="24" y="0"/>
                        <a:pt x="24" y="0"/>
                      </a:cubicBezTo>
                      <a:cubicBezTo>
                        <a:pt x="11" y="0"/>
                        <a:pt x="0" y="11"/>
                        <a:pt x="0" y="24"/>
                      </a:cubicBezTo>
                      <a:cubicBezTo>
                        <a:pt x="0" y="36"/>
                        <a:pt x="0" y="36"/>
                        <a:pt x="0" y="36"/>
                      </a:cubicBezTo>
                      <a:cubicBezTo>
                        <a:pt x="0" y="38"/>
                        <a:pt x="2" y="40"/>
                        <a:pt x="4" y="40"/>
                      </a:cubicBezTo>
                      <a:cubicBezTo>
                        <a:pt x="92" y="40"/>
                        <a:pt x="92" y="40"/>
                        <a:pt x="92" y="40"/>
                      </a:cubicBezTo>
                      <a:cubicBezTo>
                        <a:pt x="94" y="40"/>
                        <a:pt x="96" y="38"/>
                        <a:pt x="96" y="36"/>
                      </a:cubicBezTo>
                      <a:cubicBezTo>
                        <a:pt x="96" y="24"/>
                        <a:pt x="96" y="24"/>
                        <a:pt x="96" y="24"/>
                      </a:cubicBezTo>
                      <a:cubicBezTo>
                        <a:pt x="96" y="11"/>
                        <a:pt x="85" y="0"/>
                        <a:pt x="72" y="0"/>
                      </a:cubicBezTo>
                      <a:close/>
                      <a:moveTo>
                        <a:pt x="62" y="8"/>
                      </a:moveTo>
                      <a:cubicBezTo>
                        <a:pt x="48" y="22"/>
                        <a:pt x="48" y="22"/>
                        <a:pt x="48" y="22"/>
                      </a:cubicBezTo>
                      <a:cubicBezTo>
                        <a:pt x="34" y="8"/>
                        <a:pt x="34" y="8"/>
                        <a:pt x="34" y="8"/>
                      </a:cubicBezTo>
                      <a:lnTo>
                        <a:pt x="62" y="8"/>
                      </a:lnTo>
                      <a:close/>
                      <a:moveTo>
                        <a:pt x="88" y="32"/>
                      </a:moveTo>
                      <a:cubicBezTo>
                        <a:pt x="8" y="32"/>
                        <a:pt x="8" y="32"/>
                        <a:pt x="8" y="32"/>
                      </a:cubicBezTo>
                      <a:cubicBezTo>
                        <a:pt x="8" y="24"/>
                        <a:pt x="8" y="24"/>
                        <a:pt x="8" y="24"/>
                      </a:cubicBezTo>
                      <a:cubicBezTo>
                        <a:pt x="8" y="15"/>
                        <a:pt x="15" y="8"/>
                        <a:pt x="24" y="8"/>
                      </a:cubicBezTo>
                      <a:cubicBezTo>
                        <a:pt x="28" y="8"/>
                        <a:pt x="28" y="8"/>
                        <a:pt x="28" y="8"/>
                      </a:cubicBezTo>
                      <a:cubicBezTo>
                        <a:pt x="48" y="28"/>
                        <a:pt x="48" y="28"/>
                        <a:pt x="48" y="28"/>
                      </a:cubicBezTo>
                      <a:cubicBezTo>
                        <a:pt x="68" y="8"/>
                        <a:pt x="68" y="8"/>
                        <a:pt x="68" y="8"/>
                      </a:cubicBezTo>
                      <a:cubicBezTo>
                        <a:pt x="72" y="8"/>
                        <a:pt x="72" y="8"/>
                        <a:pt x="72" y="8"/>
                      </a:cubicBezTo>
                      <a:cubicBezTo>
                        <a:pt x="81" y="8"/>
                        <a:pt x="88" y="15"/>
                        <a:pt x="88" y="24"/>
                      </a:cubicBezTo>
                      <a:lnTo>
                        <a:pt x="88" y="32"/>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28" name="Freeform 215"/>
                <p:cNvSpPr>
                  <a:spLocks/>
                </p:cNvSpPr>
                <p:nvPr/>
              </p:nvSpPr>
              <p:spPr bwMode="auto">
                <a:xfrm>
                  <a:off x="8555038" y="5110163"/>
                  <a:ext cx="195263" cy="158750"/>
                </a:xfrm>
                <a:custGeom>
                  <a:avLst/>
                  <a:gdLst>
                    <a:gd name="T0" fmla="*/ 19 w 64"/>
                    <a:gd name="T1" fmla="*/ 52 h 52"/>
                    <a:gd name="T2" fmla="*/ 8 w 64"/>
                    <a:gd name="T3" fmla="*/ 32 h 52"/>
                    <a:gd name="T4" fmla="*/ 32 w 64"/>
                    <a:gd name="T5" fmla="*/ 8 h 52"/>
                    <a:gd name="T6" fmla="*/ 56 w 64"/>
                    <a:gd name="T7" fmla="*/ 32 h 52"/>
                    <a:gd name="T8" fmla="*/ 45 w 64"/>
                    <a:gd name="T9" fmla="*/ 52 h 52"/>
                    <a:gd name="T10" fmla="*/ 57 w 64"/>
                    <a:gd name="T11" fmla="*/ 52 h 52"/>
                    <a:gd name="T12" fmla="*/ 64 w 64"/>
                    <a:gd name="T13" fmla="*/ 32 h 52"/>
                    <a:gd name="T14" fmla="*/ 32 w 64"/>
                    <a:gd name="T15" fmla="*/ 0 h 52"/>
                    <a:gd name="T16" fmla="*/ 0 w 64"/>
                    <a:gd name="T17" fmla="*/ 32 h 52"/>
                    <a:gd name="T18" fmla="*/ 7 w 64"/>
                    <a:gd name="T19" fmla="*/ 52 h 52"/>
                    <a:gd name="T20" fmla="*/ 19 w 64"/>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52">
                      <a:moveTo>
                        <a:pt x="19" y="52"/>
                      </a:moveTo>
                      <a:cubicBezTo>
                        <a:pt x="12" y="48"/>
                        <a:pt x="8" y="40"/>
                        <a:pt x="8" y="32"/>
                      </a:cubicBezTo>
                      <a:cubicBezTo>
                        <a:pt x="8" y="19"/>
                        <a:pt x="19" y="8"/>
                        <a:pt x="32" y="8"/>
                      </a:cubicBezTo>
                      <a:cubicBezTo>
                        <a:pt x="45" y="8"/>
                        <a:pt x="56" y="19"/>
                        <a:pt x="56" y="32"/>
                      </a:cubicBezTo>
                      <a:cubicBezTo>
                        <a:pt x="56" y="40"/>
                        <a:pt x="52" y="48"/>
                        <a:pt x="45" y="52"/>
                      </a:cubicBezTo>
                      <a:cubicBezTo>
                        <a:pt x="57" y="52"/>
                        <a:pt x="57" y="52"/>
                        <a:pt x="57" y="52"/>
                      </a:cubicBezTo>
                      <a:cubicBezTo>
                        <a:pt x="61" y="47"/>
                        <a:pt x="64" y="40"/>
                        <a:pt x="64" y="32"/>
                      </a:cubicBezTo>
                      <a:cubicBezTo>
                        <a:pt x="64" y="14"/>
                        <a:pt x="50" y="0"/>
                        <a:pt x="32" y="0"/>
                      </a:cubicBezTo>
                      <a:cubicBezTo>
                        <a:pt x="14" y="0"/>
                        <a:pt x="0" y="14"/>
                        <a:pt x="0" y="32"/>
                      </a:cubicBezTo>
                      <a:cubicBezTo>
                        <a:pt x="0" y="40"/>
                        <a:pt x="3" y="47"/>
                        <a:pt x="7" y="52"/>
                      </a:cubicBezTo>
                      <a:lnTo>
                        <a:pt x="19" y="52"/>
                      </a:lnTo>
                      <a:close/>
                    </a:path>
                  </a:pathLst>
                </a:custGeom>
                <a:solidFill>
                  <a:schemeClr val="bg2">
                    <a:lumMod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37899" name="文本框 23"/>
            <p:cNvSpPr txBox="1">
              <a:spLocks noChangeArrowheads="1"/>
            </p:cNvSpPr>
            <p:nvPr/>
          </p:nvSpPr>
          <p:spPr bwMode="auto">
            <a:xfrm>
              <a:off x="2408207" y="3837358"/>
              <a:ext cx="2514600" cy="399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指导</a:t>
              </a:r>
              <a:r>
                <a:rPr kumimoji="0" lang="zh-CN" altLang="en-US" sz="2000" b="1" i="0" u="none" strike="noStrike" kern="1200" cap="none" spc="0" normalizeH="0" baseline="0" noProof="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老师</a:t>
              </a:r>
              <a:r>
                <a:rPr kumimoji="0" lang="zh-CN" altLang="en-US" sz="2000" b="0" i="0" u="none" strike="noStrike" kern="1200" cap="none" spc="0" normalizeH="0" baseline="0" noProof="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：何杰教授</a:t>
              </a:r>
              <a:endPar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endParaRPr>
            </a:p>
          </p:txBody>
        </p:sp>
      </p:grpSp>
      <p:grpSp>
        <p:nvGrpSpPr>
          <p:cNvPr id="37893" name="组合 28"/>
          <p:cNvGrpSpPr>
            <a:grpSpLocks/>
          </p:cNvGrpSpPr>
          <p:nvPr/>
        </p:nvGrpSpPr>
        <p:grpSpPr bwMode="auto">
          <a:xfrm>
            <a:off x="3098983" y="6058179"/>
            <a:ext cx="3051175" cy="496887"/>
            <a:chOff x="5486400" y="3841686"/>
            <a:chExt cx="3051764" cy="496800"/>
          </a:xfrm>
        </p:grpSpPr>
        <p:grpSp>
          <p:nvGrpSpPr>
            <p:cNvPr id="37894" name="组合 29"/>
            <p:cNvGrpSpPr>
              <a:grpSpLocks noChangeAspect="1"/>
            </p:cNvGrpSpPr>
            <p:nvPr/>
          </p:nvGrpSpPr>
          <p:grpSpPr bwMode="auto">
            <a:xfrm>
              <a:off x="5486400" y="3841686"/>
              <a:ext cx="496800" cy="496800"/>
              <a:chOff x="5766465" y="575871"/>
              <a:chExt cx="720000" cy="720000"/>
            </a:xfrm>
          </p:grpSpPr>
          <p:sp>
            <p:nvSpPr>
              <p:cNvPr id="32" name="椭圆 31"/>
              <p:cNvSpPr>
                <a:spLocks noChangeAspect="1"/>
              </p:cNvSpPr>
              <p:nvPr/>
            </p:nvSpPr>
            <p:spPr>
              <a:xfrm>
                <a:off x="5766465" y="575871"/>
                <a:ext cx="720267" cy="720000"/>
              </a:xfrm>
              <a:prstGeom prst="ellipse">
                <a:avLst/>
              </a:prstGeom>
              <a:solidFill>
                <a:schemeClr val="accent5">
                  <a:lumMod val="20000"/>
                  <a:lumOff val="8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33" name="组合 32"/>
              <p:cNvGrpSpPr>
                <a:grpSpLocks noChangeAspect="1"/>
              </p:cNvGrpSpPr>
              <p:nvPr/>
            </p:nvGrpSpPr>
            <p:grpSpPr>
              <a:xfrm>
                <a:off x="5998020" y="701871"/>
                <a:ext cx="256891" cy="468000"/>
                <a:chOff x="5399088" y="1466850"/>
                <a:chExt cx="160338" cy="292101"/>
              </a:xfrm>
              <a:solidFill>
                <a:schemeClr val="bg1"/>
              </a:solidFill>
            </p:grpSpPr>
            <p:sp>
              <p:nvSpPr>
                <p:cNvPr id="34" name="Freeform 175"/>
                <p:cNvSpPr>
                  <a:spLocks noEditPoints="1"/>
                </p:cNvSpPr>
                <p:nvPr/>
              </p:nvSpPr>
              <p:spPr bwMode="auto">
                <a:xfrm>
                  <a:off x="5435600" y="1466850"/>
                  <a:ext cx="85725" cy="206375"/>
                </a:xfrm>
                <a:custGeom>
                  <a:avLst/>
                  <a:gdLst>
                    <a:gd name="T0" fmla="*/ 0 w 39"/>
                    <a:gd name="T1" fmla="*/ 19 h 93"/>
                    <a:gd name="T2" fmla="*/ 0 w 39"/>
                    <a:gd name="T3" fmla="*/ 73 h 93"/>
                    <a:gd name="T4" fmla="*/ 20 w 39"/>
                    <a:gd name="T5" fmla="*/ 93 h 93"/>
                    <a:gd name="T6" fmla="*/ 39 w 39"/>
                    <a:gd name="T7" fmla="*/ 73 h 93"/>
                    <a:gd name="T8" fmla="*/ 39 w 39"/>
                    <a:gd name="T9" fmla="*/ 19 h 93"/>
                    <a:gd name="T10" fmla="*/ 20 w 39"/>
                    <a:gd name="T11" fmla="*/ 0 h 93"/>
                    <a:gd name="T12" fmla="*/ 0 w 39"/>
                    <a:gd name="T13" fmla="*/ 19 h 93"/>
                    <a:gd name="T14" fmla="*/ 29 w 39"/>
                    <a:gd name="T15" fmla="*/ 19 h 93"/>
                    <a:gd name="T16" fmla="*/ 29 w 39"/>
                    <a:gd name="T17" fmla="*/ 55 h 93"/>
                    <a:gd name="T18" fmla="*/ 10 w 39"/>
                    <a:gd name="T19" fmla="*/ 55 h 93"/>
                    <a:gd name="T20" fmla="*/ 10 w 39"/>
                    <a:gd name="T21" fmla="*/ 19 h 93"/>
                    <a:gd name="T22" fmla="*/ 20 w 39"/>
                    <a:gd name="T23" fmla="*/ 10 h 93"/>
                    <a:gd name="T24" fmla="*/ 29 w 39"/>
                    <a:gd name="T25"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93">
                      <a:moveTo>
                        <a:pt x="0" y="19"/>
                      </a:moveTo>
                      <a:cubicBezTo>
                        <a:pt x="0" y="73"/>
                        <a:pt x="0" y="73"/>
                        <a:pt x="0" y="73"/>
                      </a:cubicBezTo>
                      <a:cubicBezTo>
                        <a:pt x="0" y="84"/>
                        <a:pt x="9" y="93"/>
                        <a:pt x="20" y="93"/>
                      </a:cubicBezTo>
                      <a:cubicBezTo>
                        <a:pt x="30" y="93"/>
                        <a:pt x="39" y="84"/>
                        <a:pt x="39" y="73"/>
                      </a:cubicBezTo>
                      <a:cubicBezTo>
                        <a:pt x="39" y="19"/>
                        <a:pt x="39" y="19"/>
                        <a:pt x="39" y="19"/>
                      </a:cubicBezTo>
                      <a:cubicBezTo>
                        <a:pt x="39" y="9"/>
                        <a:pt x="30" y="0"/>
                        <a:pt x="20" y="0"/>
                      </a:cubicBezTo>
                      <a:cubicBezTo>
                        <a:pt x="9" y="0"/>
                        <a:pt x="0" y="9"/>
                        <a:pt x="0" y="19"/>
                      </a:cubicBezTo>
                      <a:close/>
                      <a:moveTo>
                        <a:pt x="29" y="19"/>
                      </a:moveTo>
                      <a:cubicBezTo>
                        <a:pt x="29" y="55"/>
                        <a:pt x="29" y="55"/>
                        <a:pt x="29" y="55"/>
                      </a:cubicBezTo>
                      <a:cubicBezTo>
                        <a:pt x="10" y="55"/>
                        <a:pt x="10" y="55"/>
                        <a:pt x="10" y="55"/>
                      </a:cubicBezTo>
                      <a:cubicBezTo>
                        <a:pt x="10" y="19"/>
                        <a:pt x="10" y="19"/>
                        <a:pt x="10" y="19"/>
                      </a:cubicBezTo>
                      <a:cubicBezTo>
                        <a:pt x="10" y="14"/>
                        <a:pt x="15" y="10"/>
                        <a:pt x="20" y="10"/>
                      </a:cubicBezTo>
                      <a:cubicBezTo>
                        <a:pt x="25" y="10"/>
                        <a:pt x="29" y="14"/>
                        <a:pt x="29" y="19"/>
                      </a:cubicBezTo>
                      <a:close/>
                    </a:path>
                  </a:pathLst>
                </a:custGeom>
                <a:solidFill>
                  <a:schemeClr val="bg2">
                    <a:lumMod val="25000"/>
                  </a:schemeClr>
                </a:solidFill>
                <a:ln>
                  <a:solidFill>
                    <a:schemeClr val="tx1">
                      <a:lumMod val="75000"/>
                      <a:lumOff val="25000"/>
                    </a:schemeClr>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5" name="Freeform 176"/>
                <p:cNvSpPr>
                  <a:spLocks/>
                </p:cNvSpPr>
                <p:nvPr/>
              </p:nvSpPr>
              <p:spPr bwMode="auto">
                <a:xfrm>
                  <a:off x="5399088" y="1589088"/>
                  <a:ext cx="160338" cy="169863"/>
                </a:xfrm>
                <a:custGeom>
                  <a:avLst/>
                  <a:gdLst>
                    <a:gd name="T0" fmla="*/ 31 w 72"/>
                    <a:gd name="T1" fmla="*/ 54 h 77"/>
                    <a:gd name="T2" fmla="*/ 32 w 72"/>
                    <a:gd name="T3" fmla="*/ 56 h 77"/>
                    <a:gd name="T4" fmla="*/ 32 w 72"/>
                    <a:gd name="T5" fmla="*/ 68 h 77"/>
                    <a:gd name="T6" fmla="*/ 30 w 72"/>
                    <a:gd name="T7" fmla="*/ 70 h 77"/>
                    <a:gd name="T8" fmla="*/ 8 w 72"/>
                    <a:gd name="T9" fmla="*/ 70 h 77"/>
                    <a:gd name="T10" fmla="*/ 5 w 72"/>
                    <a:gd name="T11" fmla="*/ 72 h 77"/>
                    <a:gd name="T12" fmla="*/ 5 w 72"/>
                    <a:gd name="T13" fmla="*/ 74 h 77"/>
                    <a:gd name="T14" fmla="*/ 8 w 72"/>
                    <a:gd name="T15" fmla="*/ 77 h 77"/>
                    <a:gd name="T16" fmla="*/ 63 w 72"/>
                    <a:gd name="T17" fmla="*/ 77 h 77"/>
                    <a:gd name="T18" fmla="*/ 66 w 72"/>
                    <a:gd name="T19" fmla="*/ 74 h 77"/>
                    <a:gd name="T20" fmla="*/ 66 w 72"/>
                    <a:gd name="T21" fmla="*/ 72 h 77"/>
                    <a:gd name="T22" fmla="*/ 63 w 72"/>
                    <a:gd name="T23" fmla="*/ 70 h 77"/>
                    <a:gd name="T24" fmla="*/ 41 w 72"/>
                    <a:gd name="T25" fmla="*/ 70 h 77"/>
                    <a:gd name="T26" fmla="*/ 39 w 72"/>
                    <a:gd name="T27" fmla="*/ 68 h 77"/>
                    <a:gd name="T28" fmla="*/ 39 w 72"/>
                    <a:gd name="T29" fmla="*/ 56 h 77"/>
                    <a:gd name="T30" fmla="*/ 41 w 72"/>
                    <a:gd name="T31" fmla="*/ 54 h 77"/>
                    <a:gd name="T32" fmla="*/ 72 w 72"/>
                    <a:gd name="T33" fmla="*/ 18 h 77"/>
                    <a:gd name="T34" fmla="*/ 72 w 72"/>
                    <a:gd name="T35" fmla="*/ 3 h 77"/>
                    <a:gd name="T36" fmla="*/ 69 w 72"/>
                    <a:gd name="T37" fmla="*/ 0 h 77"/>
                    <a:gd name="T38" fmla="*/ 67 w 72"/>
                    <a:gd name="T39" fmla="*/ 0 h 77"/>
                    <a:gd name="T40" fmla="*/ 64 w 72"/>
                    <a:gd name="T41" fmla="*/ 3 h 77"/>
                    <a:gd name="T42" fmla="*/ 64 w 72"/>
                    <a:gd name="T43" fmla="*/ 18 h 77"/>
                    <a:gd name="T44" fmla="*/ 36 w 72"/>
                    <a:gd name="T45" fmla="*/ 47 h 77"/>
                    <a:gd name="T46" fmla="*/ 7 w 72"/>
                    <a:gd name="T47" fmla="*/ 18 h 77"/>
                    <a:gd name="T48" fmla="*/ 7 w 72"/>
                    <a:gd name="T49" fmla="*/ 3 h 77"/>
                    <a:gd name="T50" fmla="*/ 4 w 72"/>
                    <a:gd name="T51" fmla="*/ 0 h 77"/>
                    <a:gd name="T52" fmla="*/ 2 w 72"/>
                    <a:gd name="T53" fmla="*/ 0 h 77"/>
                    <a:gd name="T54" fmla="*/ 0 w 72"/>
                    <a:gd name="T55" fmla="*/ 3 h 77"/>
                    <a:gd name="T56" fmla="*/ 0 w 72"/>
                    <a:gd name="T57" fmla="*/ 18 h 77"/>
                    <a:gd name="T58" fmla="*/ 31 w 72"/>
                    <a:gd name="T59" fmla="*/ 5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77">
                      <a:moveTo>
                        <a:pt x="31" y="54"/>
                      </a:moveTo>
                      <a:cubicBezTo>
                        <a:pt x="31" y="54"/>
                        <a:pt x="32" y="55"/>
                        <a:pt x="32" y="56"/>
                      </a:cubicBezTo>
                      <a:cubicBezTo>
                        <a:pt x="32" y="68"/>
                        <a:pt x="32" y="68"/>
                        <a:pt x="32" y="68"/>
                      </a:cubicBezTo>
                      <a:cubicBezTo>
                        <a:pt x="32" y="69"/>
                        <a:pt x="31" y="70"/>
                        <a:pt x="30" y="70"/>
                      </a:cubicBezTo>
                      <a:cubicBezTo>
                        <a:pt x="8" y="70"/>
                        <a:pt x="8" y="70"/>
                        <a:pt x="8" y="70"/>
                      </a:cubicBezTo>
                      <a:cubicBezTo>
                        <a:pt x="7" y="70"/>
                        <a:pt x="5" y="71"/>
                        <a:pt x="5" y="72"/>
                      </a:cubicBezTo>
                      <a:cubicBezTo>
                        <a:pt x="5" y="74"/>
                        <a:pt x="5" y="74"/>
                        <a:pt x="5" y="74"/>
                      </a:cubicBezTo>
                      <a:cubicBezTo>
                        <a:pt x="5" y="75"/>
                        <a:pt x="7" y="77"/>
                        <a:pt x="8" y="77"/>
                      </a:cubicBezTo>
                      <a:cubicBezTo>
                        <a:pt x="63" y="77"/>
                        <a:pt x="63" y="77"/>
                        <a:pt x="63" y="77"/>
                      </a:cubicBezTo>
                      <a:cubicBezTo>
                        <a:pt x="65" y="77"/>
                        <a:pt x="66" y="75"/>
                        <a:pt x="66" y="74"/>
                      </a:cubicBezTo>
                      <a:cubicBezTo>
                        <a:pt x="66" y="72"/>
                        <a:pt x="66" y="72"/>
                        <a:pt x="66" y="72"/>
                      </a:cubicBezTo>
                      <a:cubicBezTo>
                        <a:pt x="66" y="71"/>
                        <a:pt x="65" y="70"/>
                        <a:pt x="63" y="70"/>
                      </a:cubicBezTo>
                      <a:cubicBezTo>
                        <a:pt x="41" y="70"/>
                        <a:pt x="41" y="70"/>
                        <a:pt x="41" y="70"/>
                      </a:cubicBezTo>
                      <a:cubicBezTo>
                        <a:pt x="40" y="70"/>
                        <a:pt x="39" y="69"/>
                        <a:pt x="39" y="68"/>
                      </a:cubicBezTo>
                      <a:cubicBezTo>
                        <a:pt x="39" y="56"/>
                        <a:pt x="39" y="56"/>
                        <a:pt x="39" y="56"/>
                      </a:cubicBezTo>
                      <a:cubicBezTo>
                        <a:pt x="39" y="55"/>
                        <a:pt x="40" y="54"/>
                        <a:pt x="41" y="54"/>
                      </a:cubicBezTo>
                      <a:cubicBezTo>
                        <a:pt x="58" y="51"/>
                        <a:pt x="72" y="36"/>
                        <a:pt x="72" y="18"/>
                      </a:cubicBezTo>
                      <a:cubicBezTo>
                        <a:pt x="72" y="3"/>
                        <a:pt x="72" y="3"/>
                        <a:pt x="72" y="3"/>
                      </a:cubicBezTo>
                      <a:cubicBezTo>
                        <a:pt x="72" y="2"/>
                        <a:pt x="70" y="0"/>
                        <a:pt x="69" y="0"/>
                      </a:cubicBezTo>
                      <a:cubicBezTo>
                        <a:pt x="67" y="0"/>
                        <a:pt x="67" y="0"/>
                        <a:pt x="67" y="0"/>
                      </a:cubicBezTo>
                      <a:cubicBezTo>
                        <a:pt x="65" y="0"/>
                        <a:pt x="64" y="2"/>
                        <a:pt x="64" y="3"/>
                      </a:cubicBezTo>
                      <a:cubicBezTo>
                        <a:pt x="64" y="18"/>
                        <a:pt x="64" y="18"/>
                        <a:pt x="64" y="18"/>
                      </a:cubicBezTo>
                      <a:cubicBezTo>
                        <a:pt x="64" y="34"/>
                        <a:pt x="51" y="47"/>
                        <a:pt x="36" y="47"/>
                      </a:cubicBezTo>
                      <a:cubicBezTo>
                        <a:pt x="20" y="47"/>
                        <a:pt x="7" y="34"/>
                        <a:pt x="7" y="18"/>
                      </a:cubicBezTo>
                      <a:cubicBezTo>
                        <a:pt x="7" y="3"/>
                        <a:pt x="7" y="3"/>
                        <a:pt x="7" y="3"/>
                      </a:cubicBezTo>
                      <a:cubicBezTo>
                        <a:pt x="7" y="2"/>
                        <a:pt x="6" y="0"/>
                        <a:pt x="4" y="0"/>
                      </a:cubicBezTo>
                      <a:cubicBezTo>
                        <a:pt x="2" y="0"/>
                        <a:pt x="2" y="0"/>
                        <a:pt x="2" y="0"/>
                      </a:cubicBezTo>
                      <a:cubicBezTo>
                        <a:pt x="1" y="0"/>
                        <a:pt x="0" y="2"/>
                        <a:pt x="0" y="3"/>
                      </a:cubicBezTo>
                      <a:cubicBezTo>
                        <a:pt x="0" y="18"/>
                        <a:pt x="0" y="18"/>
                        <a:pt x="0" y="18"/>
                      </a:cubicBezTo>
                      <a:cubicBezTo>
                        <a:pt x="0" y="36"/>
                        <a:pt x="13" y="52"/>
                        <a:pt x="31" y="54"/>
                      </a:cubicBezTo>
                      <a:close/>
                    </a:path>
                  </a:pathLst>
                </a:custGeom>
                <a:solidFill>
                  <a:schemeClr val="bg2">
                    <a:lumMod val="2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grpSp>
        </p:grpSp>
        <p:sp>
          <p:nvSpPr>
            <p:cNvPr id="37895" name="文本框 30"/>
            <p:cNvSpPr txBox="1">
              <a:spLocks noChangeArrowheads="1"/>
            </p:cNvSpPr>
            <p:nvPr/>
          </p:nvSpPr>
          <p:spPr bwMode="auto">
            <a:xfrm>
              <a:off x="6023564" y="3890031"/>
              <a:ext cx="2514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答辩人：</a:t>
              </a:r>
              <a:r>
                <a:rPr kumimoji="0" lang="zh-CN" altLang="en-US" sz="2000" b="0"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李冠辰</a:t>
              </a:r>
            </a:p>
          </p:txBody>
        </p:sp>
      </p:grpSp>
      <p:sp>
        <p:nvSpPr>
          <p:cNvPr id="20" name="TextBox 5">
            <a:extLst>
              <a:ext uri="{FF2B5EF4-FFF2-40B4-BE49-F238E27FC236}">
                <a16:creationId xmlns:a16="http://schemas.microsoft.com/office/drawing/2014/main" id="{EF121BBB-86BA-4025-AD18-40331FBE8508}"/>
              </a:ext>
            </a:extLst>
          </p:cNvPr>
          <p:cNvSpPr txBox="1"/>
          <p:nvPr/>
        </p:nvSpPr>
        <p:spPr>
          <a:xfrm>
            <a:off x="4576616" y="5062459"/>
            <a:ext cx="3038765" cy="534927"/>
          </a:xfrm>
          <a:prstGeom prst="rect">
            <a:avLst/>
          </a:prstGeom>
          <a:noFill/>
        </p:spPr>
        <p:txBody>
          <a:bodyPr wrap="square" lIns="72554" tIns="36277" rIns="72554" bIns="36277"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3000" b="1" i="0" u="none" strike="noStrike" kern="1200" cap="none" spc="0" normalizeH="0" baseline="0" noProof="0" dirty="0">
                <a:ln>
                  <a:noFill/>
                </a:ln>
                <a:solidFill>
                  <a:schemeClr val="accent1">
                    <a:lumMod val="75000"/>
                  </a:schemeClr>
                </a:solidFill>
                <a:effectLst/>
                <a:uLnTx/>
                <a:uFillTx/>
                <a:latin typeface="微软雅黑" panose="020B0503020204020204" pitchFamily="34" charset="-122"/>
                <a:ea typeface="微软雅黑" panose="020B0503020204020204" pitchFamily="34" charset="-122"/>
                <a:cs typeface="+mn-cs"/>
              </a:rPr>
              <a:t>请老师批评指正</a:t>
            </a:r>
          </a:p>
        </p:txBody>
      </p:sp>
      <p:grpSp>
        <p:nvGrpSpPr>
          <p:cNvPr id="2" name="组合 1">
            <a:extLst>
              <a:ext uri="{FF2B5EF4-FFF2-40B4-BE49-F238E27FC236}">
                <a16:creationId xmlns:a16="http://schemas.microsoft.com/office/drawing/2014/main" id="{6BD6C92D-565B-F4E8-9E24-C0D54588495B}"/>
              </a:ext>
            </a:extLst>
          </p:cNvPr>
          <p:cNvGrpSpPr/>
          <p:nvPr/>
        </p:nvGrpSpPr>
        <p:grpSpPr>
          <a:xfrm>
            <a:off x="9682512" y="6427946"/>
            <a:ext cx="2615698" cy="366162"/>
            <a:chOff x="9587262" y="6427946"/>
            <a:chExt cx="2615698" cy="366162"/>
          </a:xfrm>
        </p:grpSpPr>
        <p:sp>
          <p:nvSpPr>
            <p:cNvPr id="3" name="幻灯片编号占位符 5">
              <a:extLst>
                <a:ext uri="{FF2B5EF4-FFF2-40B4-BE49-F238E27FC236}">
                  <a16:creationId xmlns:a16="http://schemas.microsoft.com/office/drawing/2014/main" id="{E9F048DF-CA8F-E6A5-4765-059DE3110E36}"/>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4" name="图片 3" descr="蓝色.jpg">
              <a:extLst>
                <a:ext uri="{FF2B5EF4-FFF2-40B4-BE49-F238E27FC236}">
                  <a16:creationId xmlns:a16="http://schemas.microsoft.com/office/drawing/2014/main" id="{F170A9D7-759D-81EB-6D1F-D23FEFC063C4}"/>
                </a:ext>
              </a:extLst>
            </p:cNvPr>
            <p:cNvPicPr>
              <a:picLocks/>
            </p:cNvPicPr>
            <p:nvPr/>
          </p:nvPicPr>
          <p:blipFill rotWithShape="1">
            <a:blip r:embed="rId5">
              <a:extLst>
                <a:ext uri="{BEBA8EAE-BF5A-486C-A8C5-ECC9F3942E4B}">
                  <a14:imgProps xmlns:a14="http://schemas.microsoft.com/office/drawing/2010/main">
                    <a14:imgLayer r:embed="rId6">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grpSp>
        <p:nvGrpSpPr>
          <p:cNvPr id="5" name="组合 4">
            <a:extLst>
              <a:ext uri="{FF2B5EF4-FFF2-40B4-BE49-F238E27FC236}">
                <a16:creationId xmlns:a16="http://schemas.microsoft.com/office/drawing/2014/main" id="{862A3F6F-DEEC-687B-1C04-2C40087982ED}"/>
              </a:ext>
            </a:extLst>
          </p:cNvPr>
          <p:cNvGrpSpPr/>
          <p:nvPr/>
        </p:nvGrpSpPr>
        <p:grpSpPr>
          <a:xfrm>
            <a:off x="1548250" y="217878"/>
            <a:ext cx="9103472" cy="4711528"/>
            <a:chOff x="1531708" y="145674"/>
            <a:chExt cx="9103472" cy="4711528"/>
          </a:xfrm>
        </p:grpSpPr>
        <p:pic>
          <p:nvPicPr>
            <p:cNvPr id="7" name="图形 6">
              <a:extLst>
                <a:ext uri="{FF2B5EF4-FFF2-40B4-BE49-F238E27FC236}">
                  <a16:creationId xmlns:a16="http://schemas.microsoft.com/office/drawing/2014/main" id="{F359CC04-C5FB-79D7-CB9A-9B7185CD47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71457" y="145674"/>
              <a:ext cx="3816000" cy="3816000"/>
            </a:xfrm>
            <a:prstGeom prst="rect">
              <a:avLst/>
            </a:prstGeom>
          </p:spPr>
        </p:pic>
        <p:grpSp>
          <p:nvGrpSpPr>
            <p:cNvPr id="10" name="组合 9">
              <a:extLst>
                <a:ext uri="{FF2B5EF4-FFF2-40B4-BE49-F238E27FC236}">
                  <a16:creationId xmlns:a16="http://schemas.microsoft.com/office/drawing/2014/main" id="{4DFC8B34-156D-3BE2-CC96-EED6531E9990}"/>
                </a:ext>
              </a:extLst>
            </p:cNvPr>
            <p:cNvGrpSpPr/>
            <p:nvPr/>
          </p:nvGrpSpPr>
          <p:grpSpPr>
            <a:xfrm>
              <a:off x="1531708" y="3336463"/>
              <a:ext cx="9103472" cy="1520739"/>
              <a:chOff x="1487113" y="3921229"/>
              <a:chExt cx="9103472" cy="1520739"/>
            </a:xfrm>
          </p:grpSpPr>
          <p:pic>
            <p:nvPicPr>
              <p:cNvPr id="11" name="图片 10">
                <a:extLst>
                  <a:ext uri="{FF2B5EF4-FFF2-40B4-BE49-F238E27FC236}">
                    <a16:creationId xmlns:a16="http://schemas.microsoft.com/office/drawing/2014/main" id="{8E2206F5-EA25-DCEB-9B5F-F5D356291024}"/>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rcRect l="1971"/>
              <a:stretch/>
            </p:blipFill>
            <p:spPr>
              <a:xfrm>
                <a:off x="2615388" y="3921229"/>
                <a:ext cx="6829425" cy="1520739"/>
              </a:xfrm>
              <a:prstGeom prst="rect">
                <a:avLst/>
              </a:prstGeom>
            </p:spPr>
          </p:pic>
          <p:sp>
            <p:nvSpPr>
              <p:cNvPr id="12" name="TextBox 5">
                <a:extLst>
                  <a:ext uri="{FF2B5EF4-FFF2-40B4-BE49-F238E27FC236}">
                    <a16:creationId xmlns:a16="http://schemas.microsoft.com/office/drawing/2014/main" id="{9837EF4A-14F6-F6E5-C1B7-9DAA796DEDD7}"/>
                  </a:ext>
                </a:extLst>
              </p:cNvPr>
              <p:cNvSpPr txBox="1"/>
              <p:nvPr/>
            </p:nvSpPr>
            <p:spPr>
              <a:xfrm>
                <a:off x="1487113" y="4169731"/>
                <a:ext cx="9103472" cy="1088925"/>
              </a:xfrm>
              <a:prstGeom prst="rect">
                <a:avLst/>
              </a:prstGeom>
              <a:noFill/>
            </p:spPr>
            <p:txBody>
              <a:bodyPr wrap="square" lIns="72554" tIns="36277" rIns="72554" bIns="36277"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感 谢 聆 听</a:t>
                </a:r>
                <a:endParaRPr kumimoji="0" lang="zh-CN" altLang="en-US" sz="6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spTree>
    <p:extLst>
      <p:ext uri="{BB962C8B-B14F-4D97-AF65-F5344CB8AC3E}">
        <p14:creationId xmlns:p14="http://schemas.microsoft.com/office/powerpoint/2010/main" val="3551602847"/>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wd">
                                    <p:tmPct val="10000"/>
                                  </p:iterate>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650"/>
                            </p:stCondLst>
                            <p:childTnLst>
                              <p:par>
                                <p:cTn id="11" presetID="16" presetClass="entr" presetSubtype="21"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42" presetClass="entr" presetSubtype="0" fill="hold" nodeType="withEffect">
                                  <p:stCondLst>
                                    <p:cond delay="250"/>
                                  </p:stCondLst>
                                  <p:childTnLst>
                                    <p:set>
                                      <p:cBhvr>
                                        <p:cTn id="15" dur="1" fill="hold">
                                          <p:stCondLst>
                                            <p:cond delay="0"/>
                                          </p:stCondLst>
                                        </p:cTn>
                                        <p:tgtEl>
                                          <p:spTgt spid="37892"/>
                                        </p:tgtEl>
                                        <p:attrNameLst>
                                          <p:attrName>style.visibility</p:attrName>
                                        </p:attrNameLst>
                                      </p:cBhvr>
                                      <p:to>
                                        <p:strVal val="visible"/>
                                      </p:to>
                                    </p:set>
                                    <p:animEffect transition="in" filter="fade">
                                      <p:cBhvr>
                                        <p:cTn id="16" dur="750"/>
                                        <p:tgtEl>
                                          <p:spTgt spid="37892"/>
                                        </p:tgtEl>
                                      </p:cBhvr>
                                    </p:animEffect>
                                    <p:anim calcmode="lin" valueType="num">
                                      <p:cBhvr>
                                        <p:cTn id="17" dur="750" fill="hold"/>
                                        <p:tgtEl>
                                          <p:spTgt spid="37892"/>
                                        </p:tgtEl>
                                        <p:attrNameLst>
                                          <p:attrName>ppt_x</p:attrName>
                                        </p:attrNameLst>
                                      </p:cBhvr>
                                      <p:tavLst>
                                        <p:tav tm="0">
                                          <p:val>
                                            <p:strVal val="#ppt_x"/>
                                          </p:val>
                                        </p:tav>
                                        <p:tav tm="100000">
                                          <p:val>
                                            <p:strVal val="#ppt_x"/>
                                          </p:val>
                                        </p:tav>
                                      </p:tavLst>
                                    </p:anim>
                                    <p:anim calcmode="lin" valueType="num">
                                      <p:cBhvr>
                                        <p:cTn id="18" dur="750" fill="hold"/>
                                        <p:tgtEl>
                                          <p:spTgt spid="3789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50"/>
                                  </p:stCondLst>
                                  <p:childTnLst>
                                    <p:set>
                                      <p:cBhvr>
                                        <p:cTn id="20" dur="1" fill="hold">
                                          <p:stCondLst>
                                            <p:cond delay="0"/>
                                          </p:stCondLst>
                                        </p:cTn>
                                        <p:tgtEl>
                                          <p:spTgt spid="37893"/>
                                        </p:tgtEl>
                                        <p:attrNameLst>
                                          <p:attrName>style.visibility</p:attrName>
                                        </p:attrNameLst>
                                      </p:cBhvr>
                                      <p:to>
                                        <p:strVal val="visible"/>
                                      </p:to>
                                    </p:set>
                                    <p:animEffect transition="in" filter="fade">
                                      <p:cBhvr>
                                        <p:cTn id="21" dur="750"/>
                                        <p:tgtEl>
                                          <p:spTgt spid="37893"/>
                                        </p:tgtEl>
                                      </p:cBhvr>
                                    </p:animEffect>
                                    <p:anim calcmode="lin" valueType="num">
                                      <p:cBhvr>
                                        <p:cTn id="22" dur="750" fill="hold"/>
                                        <p:tgtEl>
                                          <p:spTgt spid="37893"/>
                                        </p:tgtEl>
                                        <p:attrNameLst>
                                          <p:attrName>ppt_x</p:attrName>
                                        </p:attrNameLst>
                                      </p:cBhvr>
                                      <p:tavLst>
                                        <p:tav tm="0">
                                          <p:val>
                                            <p:strVal val="#ppt_x"/>
                                          </p:val>
                                        </p:tav>
                                        <p:tav tm="100000">
                                          <p:val>
                                            <p:strVal val="#ppt_x"/>
                                          </p:val>
                                        </p:tav>
                                      </p:tavLst>
                                    </p:anim>
                                    <p:anim calcmode="lin" valueType="num">
                                      <p:cBhvr>
                                        <p:cTn id="23" dur="750" fill="hold"/>
                                        <p:tgtEl>
                                          <p:spTgt spid="378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1F2324F-C6FA-BE85-2436-17A3A6E62EDF}"/>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8C0AB82E-AF04-D505-5917-7EB550B36523}"/>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4" name="图片 3" descr="蓝色.jpg">
              <a:extLst>
                <a:ext uri="{FF2B5EF4-FFF2-40B4-BE49-F238E27FC236}">
                  <a16:creationId xmlns:a16="http://schemas.microsoft.com/office/drawing/2014/main" id="{23937AA7-B84A-C95B-A908-479F804D293B}"/>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5" name="Freeform 18">
            <a:extLst>
              <a:ext uri="{FF2B5EF4-FFF2-40B4-BE49-F238E27FC236}">
                <a16:creationId xmlns:a16="http://schemas.microsoft.com/office/drawing/2014/main" id="{1B1F4C7A-8650-FD24-2408-E7910943E51D}"/>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CA2E7887-8D74-4BC7-D152-93D0DF79F48D}"/>
              </a:ext>
            </a:extLst>
          </p:cNvPr>
          <p:cNvSpPr txBox="1"/>
          <p:nvPr/>
        </p:nvSpPr>
        <p:spPr>
          <a:xfrm>
            <a:off x="543002" y="166281"/>
            <a:ext cx="7885702" cy="461665"/>
          </a:xfrm>
          <a:prstGeom prst="rect">
            <a:avLst/>
          </a:prstGeom>
          <a:noFill/>
        </p:spPr>
        <p:txBody>
          <a:bodyPr wrap="square" rtlCol="0">
            <a:spAutoFit/>
          </a:bodyPr>
          <a:lstStyle/>
          <a:p>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研究背景</a:t>
            </a:r>
            <a:r>
              <a:rPr kumimoji="1" lang="en-US" altLang="zh-CN" sz="2400" spc="300">
                <a:solidFill>
                  <a:srgbClr val="025A92"/>
                </a:solidFill>
                <a:latin typeface="微软雅黑" panose="020B0503020204020204" charset="-122"/>
                <a:ea typeface="微软雅黑" panose="020B0503020204020204" charset="-122"/>
                <a:cs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问题分析</a:t>
            </a:r>
            <a:endParaRPr kumimoji="1" lang="zh-CN" altLang="en-US" sz="2400" spc="300" dirty="0">
              <a:solidFill>
                <a:srgbClr val="025A92"/>
              </a:solidFill>
              <a:latin typeface="微软雅黑" panose="020B0503020204020204" charset="-122"/>
              <a:ea typeface="微软雅黑" panose="020B0503020204020204" charset="-122"/>
              <a:cs typeface="微软雅黑" panose="020B0503020204020204" charset="-122"/>
            </a:endParaRPr>
          </a:p>
        </p:txBody>
      </p:sp>
      <p:grpSp>
        <p:nvGrpSpPr>
          <p:cNvPr id="58" name="组合 57">
            <a:extLst>
              <a:ext uri="{FF2B5EF4-FFF2-40B4-BE49-F238E27FC236}">
                <a16:creationId xmlns:a16="http://schemas.microsoft.com/office/drawing/2014/main" id="{2914C9BA-3E07-CC8D-081E-E572B5302AB5}"/>
              </a:ext>
            </a:extLst>
          </p:cNvPr>
          <p:cNvGrpSpPr/>
          <p:nvPr/>
        </p:nvGrpSpPr>
        <p:grpSpPr>
          <a:xfrm>
            <a:off x="227768" y="791857"/>
            <a:ext cx="7947861" cy="5690312"/>
            <a:chOff x="32518" y="1001407"/>
            <a:chExt cx="7947861" cy="5690312"/>
          </a:xfrm>
        </p:grpSpPr>
        <p:grpSp>
          <p:nvGrpSpPr>
            <p:cNvPr id="47" name="组合 46">
              <a:extLst>
                <a:ext uri="{FF2B5EF4-FFF2-40B4-BE49-F238E27FC236}">
                  <a16:creationId xmlns:a16="http://schemas.microsoft.com/office/drawing/2014/main" id="{0778F8AD-58E0-997F-3285-89D8D5F3D810}"/>
                </a:ext>
              </a:extLst>
            </p:cNvPr>
            <p:cNvGrpSpPr/>
            <p:nvPr/>
          </p:nvGrpSpPr>
          <p:grpSpPr>
            <a:xfrm>
              <a:off x="625052" y="1001407"/>
              <a:ext cx="7355327" cy="5251182"/>
              <a:chOff x="339302" y="1100947"/>
              <a:chExt cx="7355327" cy="5251182"/>
            </a:xfrm>
          </p:grpSpPr>
          <p:grpSp>
            <p:nvGrpSpPr>
              <p:cNvPr id="42" name="组合 41">
                <a:extLst>
                  <a:ext uri="{FF2B5EF4-FFF2-40B4-BE49-F238E27FC236}">
                    <a16:creationId xmlns:a16="http://schemas.microsoft.com/office/drawing/2014/main" id="{B9C9B7A8-060E-1365-3765-87CFEDEB3E76}"/>
                  </a:ext>
                </a:extLst>
              </p:cNvPr>
              <p:cNvGrpSpPr/>
              <p:nvPr/>
            </p:nvGrpSpPr>
            <p:grpSpPr>
              <a:xfrm>
                <a:off x="339302" y="1100947"/>
                <a:ext cx="7355327" cy="5251182"/>
                <a:chOff x="339302" y="1100947"/>
                <a:chExt cx="7355327" cy="5251182"/>
              </a:xfrm>
            </p:grpSpPr>
            <p:grpSp>
              <p:nvGrpSpPr>
                <p:cNvPr id="23" name="组合 22">
                  <a:extLst>
                    <a:ext uri="{FF2B5EF4-FFF2-40B4-BE49-F238E27FC236}">
                      <a16:creationId xmlns:a16="http://schemas.microsoft.com/office/drawing/2014/main" id="{FA7F7A61-3DBE-53D1-6218-26315D1F3E79}"/>
                    </a:ext>
                  </a:extLst>
                </p:cNvPr>
                <p:cNvGrpSpPr/>
                <p:nvPr/>
              </p:nvGrpSpPr>
              <p:grpSpPr>
                <a:xfrm>
                  <a:off x="339302" y="1100947"/>
                  <a:ext cx="7355327" cy="5163938"/>
                  <a:chOff x="428625" y="900922"/>
                  <a:chExt cx="7355327" cy="5163938"/>
                </a:xfrm>
              </p:grpSpPr>
              <p:pic>
                <p:nvPicPr>
                  <p:cNvPr id="19" name="图形 18">
                    <a:extLst>
                      <a:ext uri="{FF2B5EF4-FFF2-40B4-BE49-F238E27FC236}">
                        <a16:creationId xmlns:a16="http://schemas.microsoft.com/office/drawing/2014/main" id="{7F4ABDEB-4B86-AEF2-4FBF-F600C84C187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7613" b="11567"/>
                  <a:stretch/>
                </p:blipFill>
                <p:spPr>
                  <a:xfrm>
                    <a:off x="4103248" y="3422483"/>
                    <a:ext cx="3680704" cy="2642377"/>
                  </a:xfrm>
                  <a:prstGeom prst="rect">
                    <a:avLst/>
                  </a:prstGeom>
                </p:spPr>
              </p:pic>
              <p:pic>
                <p:nvPicPr>
                  <p:cNvPr id="21" name="图形 20">
                    <a:extLst>
                      <a:ext uri="{FF2B5EF4-FFF2-40B4-BE49-F238E27FC236}">
                        <a16:creationId xmlns:a16="http://schemas.microsoft.com/office/drawing/2014/main" id="{3C967BDD-63D0-4913-EEBB-BBC9C1129B9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7613" b="11567"/>
                  <a:stretch/>
                </p:blipFill>
                <p:spPr>
                  <a:xfrm>
                    <a:off x="428625" y="3422483"/>
                    <a:ext cx="3680703" cy="2642377"/>
                  </a:xfrm>
                  <a:prstGeom prst="rect">
                    <a:avLst/>
                  </a:prstGeom>
                </p:spPr>
              </p:pic>
              <p:pic>
                <p:nvPicPr>
                  <p:cNvPr id="11" name="图形 10">
                    <a:extLst>
                      <a:ext uri="{FF2B5EF4-FFF2-40B4-BE49-F238E27FC236}">
                        <a16:creationId xmlns:a16="http://schemas.microsoft.com/office/drawing/2014/main" id="{19C9DDAB-D701-C163-53F3-14826BDC5EB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7613" b="11567"/>
                  <a:stretch/>
                </p:blipFill>
                <p:spPr>
                  <a:xfrm>
                    <a:off x="428625" y="900923"/>
                    <a:ext cx="3680702" cy="2642377"/>
                  </a:xfrm>
                  <a:prstGeom prst="rect">
                    <a:avLst/>
                  </a:prstGeom>
                </p:spPr>
              </p:pic>
              <p:pic>
                <p:nvPicPr>
                  <p:cNvPr id="15" name="图形 14">
                    <a:extLst>
                      <a:ext uri="{FF2B5EF4-FFF2-40B4-BE49-F238E27FC236}">
                        <a16:creationId xmlns:a16="http://schemas.microsoft.com/office/drawing/2014/main" id="{7D47825E-5A27-890C-2706-F219A2CEAC1B}"/>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7613" b="11567"/>
                  <a:stretch/>
                </p:blipFill>
                <p:spPr>
                  <a:xfrm>
                    <a:off x="4103248" y="900922"/>
                    <a:ext cx="3680703" cy="2642377"/>
                  </a:xfrm>
                  <a:prstGeom prst="rect">
                    <a:avLst/>
                  </a:prstGeom>
                </p:spPr>
              </p:pic>
            </p:grpSp>
            <p:sp>
              <p:nvSpPr>
                <p:cNvPr id="24" name="文本框 23">
                  <a:extLst>
                    <a:ext uri="{FF2B5EF4-FFF2-40B4-BE49-F238E27FC236}">
                      <a16:creationId xmlns:a16="http://schemas.microsoft.com/office/drawing/2014/main" id="{E7EC6EEF-B4B8-41FE-8A2F-36A5EAF4BB90}"/>
                    </a:ext>
                  </a:extLst>
                </p:cNvPr>
                <p:cNvSpPr txBox="1"/>
                <p:nvPr/>
              </p:nvSpPr>
              <p:spPr>
                <a:xfrm>
                  <a:off x="612761" y="1256596"/>
                  <a:ext cx="919226" cy="338554"/>
                </a:xfrm>
                <a:prstGeom prst="rect">
                  <a:avLst/>
                </a:prstGeom>
                <a:noFill/>
              </p:spPr>
              <p:txBody>
                <a:bodyPr wrap="none" rtlCol="0">
                  <a:spAutoFit/>
                </a:bodyPr>
                <a:lstStyle/>
                <a:p>
                  <a:r>
                    <a:rPr lang="en-US" altLang="zh-CN" sz="1600" b="1">
                      <a:solidFill>
                        <a:srgbClr val="025A92"/>
                      </a:solidFill>
                      <a:latin typeface="Times New Roman" panose="02020603050405020304" pitchFamily="18" charset="0"/>
                      <a:cs typeface="Times New Roman" panose="02020603050405020304" pitchFamily="18" charset="0"/>
                    </a:rPr>
                    <a:t>Cifar-10</a:t>
                  </a:r>
                  <a:endParaRPr lang="zh-CN" altLang="en-US" sz="1600" b="1">
                    <a:solidFill>
                      <a:srgbClr val="025A92"/>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D32427A9-547E-91A0-6A45-DCE6A373E5B9}"/>
                    </a:ext>
                  </a:extLst>
                </p:cNvPr>
                <p:cNvSpPr txBox="1"/>
                <p:nvPr/>
              </p:nvSpPr>
              <p:spPr>
                <a:xfrm>
                  <a:off x="4283938" y="1313746"/>
                  <a:ext cx="1021818" cy="338554"/>
                </a:xfrm>
                <a:prstGeom prst="rect">
                  <a:avLst/>
                </a:prstGeom>
                <a:noFill/>
              </p:spPr>
              <p:txBody>
                <a:bodyPr wrap="none" rtlCol="0">
                  <a:spAutoFit/>
                </a:bodyPr>
                <a:lstStyle/>
                <a:p>
                  <a:r>
                    <a:rPr lang="en-US" altLang="zh-CN" sz="1600" b="1">
                      <a:solidFill>
                        <a:srgbClr val="025A92"/>
                      </a:solidFill>
                      <a:latin typeface="Times New Roman" panose="02020603050405020304" pitchFamily="18" charset="0"/>
                      <a:cs typeface="Times New Roman" panose="02020603050405020304" pitchFamily="18" charset="0"/>
                    </a:rPr>
                    <a:t>Cifar-100</a:t>
                  </a:r>
                  <a:endParaRPr lang="zh-CN" altLang="en-US" sz="1600" b="1">
                    <a:solidFill>
                      <a:srgbClr val="025A92"/>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4018E4B0-D60B-046A-7B8A-49412BDC3E87}"/>
                    </a:ext>
                  </a:extLst>
                </p:cNvPr>
                <p:cNvSpPr txBox="1"/>
                <p:nvPr/>
              </p:nvSpPr>
              <p:spPr>
                <a:xfrm>
                  <a:off x="685187" y="3824428"/>
                  <a:ext cx="856325" cy="338554"/>
                </a:xfrm>
                <a:prstGeom prst="rect">
                  <a:avLst/>
                </a:prstGeom>
                <a:noFill/>
              </p:spPr>
              <p:txBody>
                <a:bodyPr wrap="none" rtlCol="0">
                  <a:spAutoFit/>
                </a:bodyPr>
                <a:lstStyle/>
                <a:p>
                  <a:r>
                    <a:rPr lang="en-US" altLang="zh-CN" sz="1600" b="1">
                      <a:solidFill>
                        <a:srgbClr val="025A92"/>
                      </a:solidFill>
                      <a:latin typeface="Times New Roman" panose="02020603050405020304" pitchFamily="18" charset="0"/>
                      <a:cs typeface="Times New Roman" panose="02020603050405020304" pitchFamily="18" charset="0"/>
                    </a:rPr>
                    <a:t>MNIST</a:t>
                  </a:r>
                  <a:endParaRPr lang="zh-CN" altLang="en-US" sz="1600" b="1">
                    <a:solidFill>
                      <a:srgbClr val="025A92"/>
                    </a:solidFill>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977F9BE6-D8FF-DA1C-ACBC-EFAEF254135A}"/>
                    </a:ext>
                  </a:extLst>
                </p:cNvPr>
                <p:cNvSpPr txBox="1"/>
                <p:nvPr/>
              </p:nvSpPr>
              <p:spPr>
                <a:xfrm>
                  <a:off x="4286786" y="3830146"/>
                  <a:ext cx="1040670" cy="338554"/>
                </a:xfrm>
                <a:prstGeom prst="rect">
                  <a:avLst/>
                </a:prstGeom>
                <a:noFill/>
              </p:spPr>
              <p:txBody>
                <a:bodyPr wrap="none" rtlCol="0">
                  <a:spAutoFit/>
                </a:bodyPr>
                <a:lstStyle/>
                <a:p>
                  <a:r>
                    <a:rPr lang="en-US" altLang="zh-CN" sz="1600" b="1">
                      <a:solidFill>
                        <a:srgbClr val="025A92"/>
                      </a:solidFill>
                      <a:latin typeface="Times New Roman" panose="02020603050405020304" pitchFamily="18" charset="0"/>
                      <a:cs typeface="Times New Roman" panose="02020603050405020304" pitchFamily="18" charset="0"/>
                    </a:rPr>
                    <a:t>ImageNet</a:t>
                  </a:r>
                  <a:endParaRPr lang="zh-CN" altLang="en-US" sz="1600" b="1">
                    <a:solidFill>
                      <a:srgbClr val="025A92"/>
                    </a:solidFill>
                    <a:latin typeface="Times New Roman" panose="02020603050405020304" pitchFamily="18" charset="0"/>
                    <a:cs typeface="Times New Roman" panose="02020603050405020304" pitchFamily="18" charset="0"/>
                  </a:endParaRPr>
                </a:p>
              </p:txBody>
            </p:sp>
            <p:sp>
              <p:nvSpPr>
                <p:cNvPr id="35" name="矩形 34">
                  <a:extLst>
                    <a:ext uri="{FF2B5EF4-FFF2-40B4-BE49-F238E27FC236}">
                      <a16:creationId xmlns:a16="http://schemas.microsoft.com/office/drawing/2014/main" id="{80997398-4256-2E73-60CF-807556A858E8}"/>
                    </a:ext>
                  </a:extLst>
                </p:cNvPr>
                <p:cNvSpPr/>
                <p:nvPr/>
              </p:nvSpPr>
              <p:spPr>
                <a:xfrm>
                  <a:off x="2049381" y="3552826"/>
                  <a:ext cx="1808243" cy="225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4E44D20D-C895-E6C2-B4EA-416C3234E30F}"/>
                    </a:ext>
                  </a:extLst>
                </p:cNvPr>
                <p:cNvSpPr txBox="1"/>
                <p:nvPr/>
              </p:nvSpPr>
              <p:spPr>
                <a:xfrm>
                  <a:off x="2049670" y="3495676"/>
                  <a:ext cx="1935145"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18     34    50   101   151</a:t>
                  </a:r>
                  <a:endParaRPr lang="zh-CN" altLang="en-US" sz="1400" b="1">
                    <a:latin typeface="Times New Roman" panose="02020603050405020304" pitchFamily="18" charset="0"/>
                    <a:cs typeface="Times New Roman" panose="02020603050405020304" pitchFamily="18" charset="0"/>
                  </a:endParaRPr>
                </a:p>
              </p:txBody>
            </p:sp>
            <p:sp>
              <p:nvSpPr>
                <p:cNvPr id="37" name="矩形 36">
                  <a:extLst>
                    <a:ext uri="{FF2B5EF4-FFF2-40B4-BE49-F238E27FC236}">
                      <a16:creationId xmlns:a16="http://schemas.microsoft.com/office/drawing/2014/main" id="{52770463-F7A9-5156-7B48-E91F1494743D}"/>
                    </a:ext>
                  </a:extLst>
                </p:cNvPr>
                <p:cNvSpPr/>
                <p:nvPr/>
              </p:nvSpPr>
              <p:spPr>
                <a:xfrm>
                  <a:off x="5768183" y="6127091"/>
                  <a:ext cx="1808243" cy="225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A6987954-31B0-4602-2783-E3E02CD22033}"/>
                    </a:ext>
                  </a:extLst>
                </p:cNvPr>
                <p:cNvSpPr/>
                <p:nvPr/>
              </p:nvSpPr>
              <p:spPr>
                <a:xfrm>
                  <a:off x="2087480" y="6109529"/>
                  <a:ext cx="1808243" cy="225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902E9C53-EC66-725A-3FA5-69A58261F9DC}"/>
                    </a:ext>
                  </a:extLst>
                </p:cNvPr>
                <p:cNvSpPr/>
                <p:nvPr/>
              </p:nvSpPr>
              <p:spPr>
                <a:xfrm>
                  <a:off x="5822620" y="3570815"/>
                  <a:ext cx="1808243" cy="22503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87D18E63-5EC8-222D-C1AD-D9526D2CC8A0}"/>
                    </a:ext>
                  </a:extLst>
                </p:cNvPr>
                <p:cNvSpPr txBox="1"/>
                <p:nvPr/>
              </p:nvSpPr>
              <p:spPr>
                <a:xfrm>
                  <a:off x="5730083" y="3500870"/>
                  <a:ext cx="1935145"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18     34    50   101   151</a:t>
                  </a:r>
                  <a:endParaRPr lang="zh-CN" altLang="en-US" sz="1400" b="1">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2A37C171-1763-0712-C376-45B23D7D3CE6}"/>
                    </a:ext>
                  </a:extLst>
                </p:cNvPr>
                <p:cNvSpPr txBox="1"/>
                <p:nvPr/>
              </p:nvSpPr>
              <p:spPr>
                <a:xfrm>
                  <a:off x="2077955" y="6020534"/>
                  <a:ext cx="1935145"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18     34    50   101   151</a:t>
                  </a:r>
                  <a:endParaRPr lang="zh-CN" altLang="en-US" sz="1400" b="1">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5FDEF2AD-68F1-C80B-A5FB-A59B05B5FC5C}"/>
                    </a:ext>
                  </a:extLst>
                </p:cNvPr>
                <p:cNvSpPr txBox="1"/>
                <p:nvPr/>
              </p:nvSpPr>
              <p:spPr>
                <a:xfrm>
                  <a:off x="5723178" y="6019046"/>
                  <a:ext cx="1935145" cy="307777"/>
                </a:xfrm>
                <a:prstGeom prst="rect">
                  <a:avLst/>
                </a:prstGeom>
                <a:noFill/>
              </p:spPr>
              <p:txBody>
                <a:bodyPr wrap="none" rtlCol="0">
                  <a:spAutoFit/>
                </a:bodyPr>
                <a:lstStyle/>
                <a:p>
                  <a:r>
                    <a:rPr lang="en-US" altLang="zh-CN" sz="1400" b="1">
                      <a:latin typeface="Times New Roman" panose="02020603050405020304" pitchFamily="18" charset="0"/>
                      <a:cs typeface="Times New Roman" panose="02020603050405020304" pitchFamily="18" charset="0"/>
                    </a:rPr>
                    <a:t>18     34    50   101   151</a:t>
                  </a:r>
                  <a:endParaRPr lang="zh-CN" altLang="en-US" sz="1400" b="1">
                    <a:latin typeface="Times New Roman" panose="02020603050405020304" pitchFamily="18" charset="0"/>
                    <a:cs typeface="Times New Roman" panose="02020603050405020304" pitchFamily="18" charset="0"/>
                  </a:endParaRPr>
                </a:p>
              </p:txBody>
            </p:sp>
          </p:grpSp>
          <p:sp>
            <p:nvSpPr>
              <p:cNvPr id="43" name="文本框 42">
                <a:extLst>
                  <a:ext uri="{FF2B5EF4-FFF2-40B4-BE49-F238E27FC236}">
                    <a16:creationId xmlns:a16="http://schemas.microsoft.com/office/drawing/2014/main" id="{478C41BD-756F-6E4D-A89D-B5D5E351C1A4}"/>
                  </a:ext>
                </a:extLst>
              </p:cNvPr>
              <p:cNvSpPr txBox="1"/>
              <p:nvPr/>
            </p:nvSpPr>
            <p:spPr>
              <a:xfrm>
                <a:off x="1615528" y="1368643"/>
                <a:ext cx="502061" cy="369332"/>
              </a:xfrm>
              <a:prstGeom prst="rect">
                <a:avLst/>
              </a:prstGeom>
              <a:noFill/>
            </p:spPr>
            <p:txBody>
              <a:bodyPr wrap="none" rtlCol="0">
                <a:spAutoFit/>
              </a:bodyPr>
              <a:lstStyle/>
              <a:p>
                <a:r>
                  <a:rPr lang="zh-CN" altLang="en-US"/>
                  <a:t>⭐</a:t>
                </a:r>
              </a:p>
            </p:txBody>
          </p:sp>
          <p:sp>
            <p:nvSpPr>
              <p:cNvPr id="44" name="文本框 43">
                <a:extLst>
                  <a:ext uri="{FF2B5EF4-FFF2-40B4-BE49-F238E27FC236}">
                    <a16:creationId xmlns:a16="http://schemas.microsoft.com/office/drawing/2014/main" id="{8077F3BA-633C-80F9-9850-0FE5FF441CFF}"/>
                  </a:ext>
                </a:extLst>
              </p:cNvPr>
              <p:cNvSpPr txBox="1"/>
              <p:nvPr/>
            </p:nvSpPr>
            <p:spPr>
              <a:xfrm>
                <a:off x="5285134" y="1652300"/>
                <a:ext cx="502061" cy="369332"/>
              </a:xfrm>
              <a:prstGeom prst="rect">
                <a:avLst/>
              </a:prstGeom>
              <a:noFill/>
            </p:spPr>
            <p:txBody>
              <a:bodyPr wrap="none" rtlCol="0">
                <a:spAutoFit/>
              </a:bodyPr>
              <a:lstStyle/>
              <a:p>
                <a:r>
                  <a:rPr lang="zh-CN" altLang="en-US"/>
                  <a:t>⭐</a:t>
                </a:r>
              </a:p>
            </p:txBody>
          </p:sp>
          <p:sp>
            <p:nvSpPr>
              <p:cNvPr id="45" name="文本框 44">
                <a:extLst>
                  <a:ext uri="{FF2B5EF4-FFF2-40B4-BE49-F238E27FC236}">
                    <a16:creationId xmlns:a16="http://schemas.microsoft.com/office/drawing/2014/main" id="{8D9E7B9C-B1B9-4DF0-0C3A-A4E4B06123DE}"/>
                  </a:ext>
                </a:extLst>
              </p:cNvPr>
              <p:cNvSpPr txBox="1"/>
              <p:nvPr/>
            </p:nvSpPr>
            <p:spPr>
              <a:xfrm>
                <a:off x="7147852" y="3994999"/>
                <a:ext cx="502061" cy="369332"/>
              </a:xfrm>
              <a:prstGeom prst="rect">
                <a:avLst/>
              </a:prstGeom>
              <a:noFill/>
            </p:spPr>
            <p:txBody>
              <a:bodyPr wrap="none" rtlCol="0">
                <a:spAutoFit/>
              </a:bodyPr>
              <a:lstStyle/>
              <a:p>
                <a:r>
                  <a:rPr lang="zh-CN" altLang="en-US"/>
                  <a:t>⭐</a:t>
                </a:r>
              </a:p>
            </p:txBody>
          </p:sp>
          <p:sp>
            <p:nvSpPr>
              <p:cNvPr id="46" name="文本框 45">
                <a:extLst>
                  <a:ext uri="{FF2B5EF4-FFF2-40B4-BE49-F238E27FC236}">
                    <a16:creationId xmlns:a16="http://schemas.microsoft.com/office/drawing/2014/main" id="{4C337434-95D0-1D54-B97F-5A29FE5999C9}"/>
                  </a:ext>
                </a:extLst>
              </p:cNvPr>
              <p:cNvSpPr txBox="1"/>
              <p:nvPr/>
            </p:nvSpPr>
            <p:spPr>
              <a:xfrm>
                <a:off x="1304950" y="4122209"/>
                <a:ext cx="502061" cy="369332"/>
              </a:xfrm>
              <a:prstGeom prst="rect">
                <a:avLst/>
              </a:prstGeom>
              <a:noFill/>
            </p:spPr>
            <p:txBody>
              <a:bodyPr wrap="none" rtlCol="0">
                <a:spAutoFit/>
              </a:bodyPr>
              <a:lstStyle/>
              <a:p>
                <a:r>
                  <a:rPr lang="zh-CN" altLang="en-US"/>
                  <a:t>⭐</a:t>
                </a:r>
              </a:p>
            </p:txBody>
          </p:sp>
        </p:grpSp>
        <p:cxnSp>
          <p:nvCxnSpPr>
            <p:cNvPr id="49" name="直接箭头连接符 48">
              <a:extLst>
                <a:ext uri="{FF2B5EF4-FFF2-40B4-BE49-F238E27FC236}">
                  <a16:creationId xmlns:a16="http://schemas.microsoft.com/office/drawing/2014/main" id="{AB8DAE53-2F31-7044-E6EB-5D3044E546CB}"/>
                </a:ext>
              </a:extLst>
            </p:cNvPr>
            <p:cNvCxnSpPr>
              <a:cxnSpLocks/>
            </p:cNvCxnSpPr>
            <p:nvPr/>
          </p:nvCxnSpPr>
          <p:spPr>
            <a:xfrm flipV="1">
              <a:off x="476250" y="1166581"/>
              <a:ext cx="0" cy="5171350"/>
            </a:xfrm>
            <a:prstGeom prst="straightConnector1">
              <a:avLst/>
            </a:prstGeom>
            <a:ln w="28575">
              <a:solidFill>
                <a:srgbClr val="025A9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a:extLst>
                <a:ext uri="{FF2B5EF4-FFF2-40B4-BE49-F238E27FC236}">
                  <a16:creationId xmlns:a16="http://schemas.microsoft.com/office/drawing/2014/main" id="{FD3EE64A-A8E4-173C-3B2C-2F78B66918E4}"/>
                </a:ext>
              </a:extLst>
            </p:cNvPr>
            <p:cNvCxnSpPr>
              <a:cxnSpLocks/>
            </p:cNvCxnSpPr>
            <p:nvPr/>
          </p:nvCxnSpPr>
          <p:spPr>
            <a:xfrm>
              <a:off x="476250" y="6328406"/>
              <a:ext cx="7350675" cy="0"/>
            </a:xfrm>
            <a:prstGeom prst="straightConnector1">
              <a:avLst/>
            </a:prstGeom>
            <a:ln w="28575">
              <a:solidFill>
                <a:srgbClr val="025A92"/>
              </a:solidFill>
              <a:tailEnd type="triangle"/>
            </a:ln>
          </p:spPr>
          <p:style>
            <a:lnRef idx="2">
              <a:schemeClr val="accent1"/>
            </a:lnRef>
            <a:fillRef idx="0">
              <a:schemeClr val="accent1"/>
            </a:fillRef>
            <a:effectRef idx="1">
              <a:schemeClr val="accent1"/>
            </a:effectRef>
            <a:fontRef idx="minor">
              <a:schemeClr val="tx1"/>
            </a:fontRef>
          </p:style>
        </p:cxnSp>
        <p:sp>
          <p:nvSpPr>
            <p:cNvPr id="56" name="文本框 55">
              <a:extLst>
                <a:ext uri="{FF2B5EF4-FFF2-40B4-BE49-F238E27FC236}">
                  <a16:creationId xmlns:a16="http://schemas.microsoft.com/office/drawing/2014/main" id="{DE5F5289-17A9-9118-FF90-DB04B9494F2B}"/>
                </a:ext>
              </a:extLst>
            </p:cNvPr>
            <p:cNvSpPr txBox="1"/>
            <p:nvPr/>
          </p:nvSpPr>
          <p:spPr>
            <a:xfrm>
              <a:off x="3838395" y="6322387"/>
              <a:ext cx="864339" cy="369332"/>
            </a:xfrm>
            <a:prstGeom prst="rect">
              <a:avLst/>
            </a:prstGeom>
            <a:noFill/>
          </p:spPr>
          <p:txBody>
            <a:bodyPr wrap="none" rtlCol="0">
              <a:spAutoFit/>
            </a:bodyPr>
            <a:lstStyle/>
            <a:p>
              <a:r>
                <a:rPr lang="en-US" altLang="zh-CN" b="1">
                  <a:solidFill>
                    <a:srgbClr val="025A92"/>
                  </a:solidFill>
                  <a:latin typeface="Times New Roman" panose="02020603050405020304" pitchFamily="18" charset="0"/>
                  <a:cs typeface="Times New Roman" panose="02020603050405020304" pitchFamily="18" charset="0"/>
                </a:rPr>
                <a:t>Layers</a:t>
              </a:r>
              <a:endParaRPr lang="zh-CN" altLang="en-US" b="1">
                <a:solidFill>
                  <a:srgbClr val="025A92"/>
                </a:solidFill>
                <a:latin typeface="Times New Roman" panose="02020603050405020304" pitchFamily="18" charset="0"/>
                <a:cs typeface="Times New Roman" panose="02020603050405020304" pitchFamily="18" charset="0"/>
              </a:endParaRPr>
            </a:p>
          </p:txBody>
        </p:sp>
        <p:sp>
          <p:nvSpPr>
            <p:cNvPr id="57" name="文本框 56">
              <a:extLst>
                <a:ext uri="{FF2B5EF4-FFF2-40B4-BE49-F238E27FC236}">
                  <a16:creationId xmlns:a16="http://schemas.microsoft.com/office/drawing/2014/main" id="{1D313885-0B24-8C01-1D60-9026F5A2B02F}"/>
                </a:ext>
              </a:extLst>
            </p:cNvPr>
            <p:cNvSpPr txBox="1"/>
            <p:nvPr/>
          </p:nvSpPr>
          <p:spPr>
            <a:xfrm rot="16200000">
              <a:off x="-343226" y="3318366"/>
              <a:ext cx="1120820" cy="369332"/>
            </a:xfrm>
            <a:prstGeom prst="rect">
              <a:avLst/>
            </a:prstGeom>
            <a:noFill/>
          </p:spPr>
          <p:txBody>
            <a:bodyPr wrap="none" rtlCol="0">
              <a:spAutoFit/>
            </a:bodyPr>
            <a:lstStyle/>
            <a:p>
              <a:r>
                <a:rPr lang="en-US" altLang="zh-CN" b="1">
                  <a:solidFill>
                    <a:srgbClr val="025A92"/>
                  </a:solidFill>
                  <a:latin typeface="Times New Roman" panose="02020603050405020304" pitchFamily="18" charset="0"/>
                  <a:cs typeface="Times New Roman" panose="02020603050405020304" pitchFamily="18" charset="0"/>
                </a:rPr>
                <a:t>Accuracy</a:t>
              </a:r>
              <a:endParaRPr lang="zh-CN" altLang="en-US" b="1">
                <a:solidFill>
                  <a:srgbClr val="025A92"/>
                </a:solidFill>
                <a:latin typeface="Times New Roman" panose="02020603050405020304" pitchFamily="18" charset="0"/>
                <a:cs typeface="Times New Roman" panose="02020603050405020304" pitchFamily="18" charset="0"/>
              </a:endParaRPr>
            </a:p>
          </p:txBody>
        </p:sp>
      </p:grpSp>
      <p:grpSp>
        <p:nvGrpSpPr>
          <p:cNvPr id="30" name="组合 29">
            <a:extLst>
              <a:ext uri="{FF2B5EF4-FFF2-40B4-BE49-F238E27FC236}">
                <a16:creationId xmlns:a16="http://schemas.microsoft.com/office/drawing/2014/main" id="{DAF3A068-6BDB-BEFD-2695-77AC941E3FC1}"/>
              </a:ext>
            </a:extLst>
          </p:cNvPr>
          <p:cNvGrpSpPr/>
          <p:nvPr/>
        </p:nvGrpSpPr>
        <p:grpSpPr>
          <a:xfrm>
            <a:off x="8574658" y="972382"/>
            <a:ext cx="2726158" cy="2914605"/>
            <a:chOff x="8004713" y="972382"/>
            <a:chExt cx="2726158" cy="2914605"/>
          </a:xfrm>
        </p:grpSpPr>
        <p:sp>
          <p:nvSpPr>
            <p:cNvPr id="8" name="文本框 7">
              <a:extLst>
                <a:ext uri="{FF2B5EF4-FFF2-40B4-BE49-F238E27FC236}">
                  <a16:creationId xmlns:a16="http://schemas.microsoft.com/office/drawing/2014/main" id="{226AE0DA-50ED-A689-57EC-497FD14FF7CD}"/>
                </a:ext>
              </a:extLst>
            </p:cNvPr>
            <p:cNvSpPr txBox="1"/>
            <p:nvPr/>
          </p:nvSpPr>
          <p:spPr>
            <a:xfrm>
              <a:off x="8004713" y="972382"/>
              <a:ext cx="2707108" cy="969496"/>
            </a:xfrm>
            <a:prstGeom prst="rect">
              <a:avLst/>
            </a:prstGeom>
            <a:noFill/>
          </p:spPr>
          <p:txBody>
            <a:bodyPr wrap="square">
              <a:spAutoFit/>
            </a:bodyPr>
            <a:lstStyle/>
            <a:p>
              <a:r>
                <a:rPr lang="zh-CN" altLang="en-US" sz="1900" b="1">
                  <a:solidFill>
                    <a:srgbClr val="025A92"/>
                  </a:solidFill>
                  <a:latin typeface="宋体" panose="02010600030101010101" pitchFamily="2" charset="-122"/>
                  <a:ea typeface="宋体" panose="02010600030101010101" pitchFamily="2" charset="-122"/>
                </a:rPr>
                <a:t>长期存在：</a:t>
              </a:r>
              <a:r>
                <a:rPr lang="zh-CN" altLang="en-US" sz="1900">
                  <a:solidFill>
                    <a:srgbClr val="025A92"/>
                  </a:solidFill>
                  <a:latin typeface="宋体" panose="02010600030101010101" pitchFamily="2" charset="-122"/>
                  <a:ea typeface="宋体" panose="02010600030101010101" pitchFamily="2" charset="-122"/>
                </a:rPr>
                <a:t>固定的预训练网络规模和特定任务需要的网络规模的</a:t>
              </a:r>
              <a:r>
                <a:rPr lang="zh-CN" altLang="en-US" sz="1900" b="1">
                  <a:solidFill>
                    <a:srgbClr val="025A92"/>
                  </a:solidFill>
                  <a:latin typeface="宋体" panose="02010600030101010101" pitchFamily="2" charset="-122"/>
                  <a:ea typeface="宋体" panose="02010600030101010101" pitchFamily="2" charset="-122"/>
                </a:rPr>
                <a:t>矛盾</a:t>
              </a:r>
            </a:p>
          </p:txBody>
        </p:sp>
        <p:sp>
          <p:nvSpPr>
            <p:cNvPr id="9" name="文本框 8">
              <a:extLst>
                <a:ext uri="{FF2B5EF4-FFF2-40B4-BE49-F238E27FC236}">
                  <a16:creationId xmlns:a16="http://schemas.microsoft.com/office/drawing/2014/main" id="{A5D21E1D-3D21-3854-AFEB-F773BD2A5295}"/>
                </a:ext>
              </a:extLst>
            </p:cNvPr>
            <p:cNvSpPr txBox="1"/>
            <p:nvPr/>
          </p:nvSpPr>
          <p:spPr>
            <a:xfrm>
              <a:off x="8023763" y="2035642"/>
              <a:ext cx="2707108" cy="1846659"/>
            </a:xfrm>
            <a:prstGeom prst="rect">
              <a:avLst/>
            </a:prstGeom>
            <a:noFill/>
          </p:spPr>
          <p:txBody>
            <a:bodyPr wrap="square">
              <a:spAutoFit/>
            </a:bodyPr>
            <a:lstStyle/>
            <a:p>
              <a:r>
                <a:rPr lang="zh-CN" altLang="en-US" sz="1900" b="1">
                  <a:solidFill>
                    <a:srgbClr val="025A92"/>
                  </a:solidFill>
                  <a:latin typeface="宋体" panose="02010600030101010101" pitchFamily="2" charset="-122"/>
                  <a:ea typeface="宋体" panose="02010600030101010101" pitchFamily="2" charset="-122"/>
                </a:rPr>
                <a:t>解决方案：</a:t>
              </a:r>
              <a:r>
                <a:rPr lang="zh-CN" altLang="en-US" sz="1900">
                  <a:solidFill>
                    <a:srgbClr val="025A92"/>
                  </a:solidFill>
                  <a:latin typeface="宋体" panose="02010600030101010101" pitchFamily="2" charset="-122"/>
                  <a:ea typeface="宋体" panose="02010600030101010101" pitchFamily="2" charset="-122"/>
                </a:rPr>
                <a:t>通过“预训练</a:t>
              </a:r>
              <a:r>
                <a:rPr lang="en-US" altLang="zh-CN" sz="1900">
                  <a:solidFill>
                    <a:srgbClr val="025A92"/>
                  </a:solidFill>
                  <a:latin typeface="宋体" panose="02010600030101010101" pitchFamily="2" charset="-122"/>
                  <a:ea typeface="宋体" panose="02010600030101010101" pitchFamily="2" charset="-122"/>
                </a:rPr>
                <a:t>-</a:t>
              </a:r>
              <a:r>
                <a:rPr lang="zh-CN" altLang="en-US" sz="1900">
                  <a:solidFill>
                    <a:srgbClr val="025A92"/>
                  </a:solidFill>
                  <a:latin typeface="宋体" panose="02010600030101010101" pitchFamily="2" charset="-122"/>
                  <a:ea typeface="宋体" panose="02010600030101010101" pitchFamily="2" charset="-122"/>
                </a:rPr>
                <a:t>压缩</a:t>
              </a:r>
              <a:r>
                <a:rPr lang="en-US" altLang="zh-CN" sz="1900">
                  <a:solidFill>
                    <a:srgbClr val="025A92"/>
                  </a:solidFill>
                  <a:latin typeface="宋体" panose="02010600030101010101" pitchFamily="2" charset="-122"/>
                  <a:ea typeface="宋体" panose="02010600030101010101" pitchFamily="2" charset="-122"/>
                </a:rPr>
                <a:t>-</a:t>
              </a:r>
              <a:r>
                <a:rPr lang="zh-CN" altLang="en-US" sz="1900">
                  <a:solidFill>
                    <a:srgbClr val="025A92"/>
                  </a:solidFill>
                  <a:latin typeface="宋体" panose="02010600030101010101" pitchFamily="2" charset="-122"/>
                  <a:ea typeface="宋体" panose="02010600030101010101" pitchFamily="2" charset="-122"/>
                </a:rPr>
                <a:t>微调”的范式，压缩训练好的大规模预训练模型，再在特定任务上进行微调，得到适应特定任务的小模型。</a:t>
              </a:r>
            </a:p>
          </p:txBody>
        </p:sp>
        <p:sp>
          <p:nvSpPr>
            <p:cNvPr id="13" name="箭头: 上弧形 12">
              <a:extLst>
                <a:ext uri="{FF2B5EF4-FFF2-40B4-BE49-F238E27FC236}">
                  <a16:creationId xmlns:a16="http://schemas.microsoft.com/office/drawing/2014/main" id="{9BD4BC95-D7A2-8AEF-0C06-D796F8950741}"/>
                </a:ext>
              </a:extLst>
            </p:cNvPr>
            <p:cNvSpPr/>
            <p:nvPr/>
          </p:nvSpPr>
          <p:spPr>
            <a:xfrm>
              <a:off x="8632279" y="1258195"/>
              <a:ext cx="1543493" cy="611160"/>
            </a:xfrm>
            <a:prstGeom prst="curvedDownArrow">
              <a:avLst>
                <a:gd name="adj1" fmla="val 25000"/>
                <a:gd name="adj2" fmla="val 92583"/>
                <a:gd name="adj3" fmla="val 25000"/>
              </a:avLst>
            </a:prstGeom>
            <a:solidFill>
              <a:srgbClr val="5799C6">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上弧形 13">
              <a:extLst>
                <a:ext uri="{FF2B5EF4-FFF2-40B4-BE49-F238E27FC236}">
                  <a16:creationId xmlns:a16="http://schemas.microsoft.com/office/drawing/2014/main" id="{E50834A4-A4B6-88D5-5524-49A6AAF3B8F2}"/>
                </a:ext>
              </a:extLst>
            </p:cNvPr>
            <p:cNvSpPr/>
            <p:nvPr/>
          </p:nvSpPr>
          <p:spPr>
            <a:xfrm rot="10800000">
              <a:off x="8450158" y="1971075"/>
              <a:ext cx="1525166" cy="611160"/>
            </a:xfrm>
            <a:prstGeom prst="curvedDownArrow">
              <a:avLst>
                <a:gd name="adj1" fmla="val 25000"/>
                <a:gd name="adj2" fmla="val 90809"/>
                <a:gd name="adj3" fmla="val 25000"/>
              </a:avLst>
            </a:prstGeom>
            <a:solidFill>
              <a:srgbClr val="5799C6">
                <a:alpha val="3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矩形: 圆角 15">
              <a:extLst>
                <a:ext uri="{FF2B5EF4-FFF2-40B4-BE49-F238E27FC236}">
                  <a16:creationId xmlns:a16="http://schemas.microsoft.com/office/drawing/2014/main" id="{34FF3608-A0FD-F051-58D8-A45A4B8A75EE}"/>
                </a:ext>
              </a:extLst>
            </p:cNvPr>
            <p:cNvSpPr/>
            <p:nvPr/>
          </p:nvSpPr>
          <p:spPr>
            <a:xfrm>
              <a:off x="8004713" y="976081"/>
              <a:ext cx="2707108" cy="2910906"/>
            </a:xfrm>
            <a:prstGeom prst="roundRect">
              <a:avLst>
                <a:gd name="adj" fmla="val 7308"/>
              </a:avLst>
            </a:prstGeom>
            <a:noFill/>
            <a:ln>
              <a:solidFill>
                <a:srgbClr val="025A9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连接符: 肘形 19">
            <a:extLst>
              <a:ext uri="{FF2B5EF4-FFF2-40B4-BE49-F238E27FC236}">
                <a16:creationId xmlns:a16="http://schemas.microsoft.com/office/drawing/2014/main" id="{D080B218-C4A7-79A3-9A7C-6B22D0D5772F}"/>
              </a:ext>
            </a:extLst>
          </p:cNvPr>
          <p:cNvCxnSpPr>
            <a:cxnSpLocks/>
            <a:stCxn id="8" idx="1"/>
            <a:endCxn id="22" idx="1"/>
          </p:cNvCxnSpPr>
          <p:nvPr/>
        </p:nvCxnSpPr>
        <p:spPr>
          <a:xfrm rot="10800000" flipV="1">
            <a:off x="8574658" y="1457129"/>
            <a:ext cx="12700" cy="2919365"/>
          </a:xfrm>
          <a:prstGeom prst="bentConnector3">
            <a:avLst>
              <a:gd name="adj1" fmla="val 180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箭头: 五边形 21">
            <a:extLst>
              <a:ext uri="{FF2B5EF4-FFF2-40B4-BE49-F238E27FC236}">
                <a16:creationId xmlns:a16="http://schemas.microsoft.com/office/drawing/2014/main" id="{D26D6FC4-F4E4-ABBE-B843-EE0F8F35AAA3}"/>
              </a:ext>
            </a:extLst>
          </p:cNvPr>
          <p:cNvSpPr/>
          <p:nvPr/>
        </p:nvSpPr>
        <p:spPr>
          <a:xfrm>
            <a:off x="8574658" y="4092304"/>
            <a:ext cx="1607641" cy="568381"/>
          </a:xfrm>
          <a:prstGeom prst="homePlate">
            <a:avLst/>
          </a:prstGeom>
          <a:solidFill>
            <a:srgbClr val="FF0000">
              <a:alpha val="1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600">
                <a:solidFill>
                  <a:srgbClr val="C00000"/>
                </a:solidFill>
                <a:latin typeface="宋体" panose="02010600030101010101" pitchFamily="2" charset="-122"/>
                <a:ea typeface="宋体" panose="02010600030101010101" pitchFamily="2" charset="-122"/>
              </a:rPr>
              <a:t>大规模模型</a:t>
            </a:r>
            <a:endParaRPr lang="en-US" altLang="zh-CN" sz="1600">
              <a:solidFill>
                <a:srgbClr val="C00000"/>
              </a:solidFill>
              <a:latin typeface="宋体" panose="02010600030101010101" pitchFamily="2" charset="-122"/>
              <a:ea typeface="宋体" panose="02010600030101010101" pitchFamily="2" charset="-122"/>
            </a:endParaRPr>
          </a:p>
          <a:p>
            <a:pPr algn="ctr"/>
            <a:r>
              <a:rPr lang="zh-CN" altLang="en-US" sz="1600">
                <a:solidFill>
                  <a:srgbClr val="C00000"/>
                </a:solidFill>
                <a:latin typeface="宋体" panose="02010600030101010101" pitchFamily="2" charset="-122"/>
                <a:ea typeface="宋体" panose="02010600030101010101" pitchFamily="2" charset="-122"/>
              </a:rPr>
              <a:t>训练有难度</a:t>
            </a:r>
          </a:p>
        </p:txBody>
      </p:sp>
      <p:cxnSp>
        <p:nvCxnSpPr>
          <p:cNvPr id="52" name="连接符: 肘形 51">
            <a:extLst>
              <a:ext uri="{FF2B5EF4-FFF2-40B4-BE49-F238E27FC236}">
                <a16:creationId xmlns:a16="http://schemas.microsoft.com/office/drawing/2014/main" id="{745CEC15-99AE-F257-009C-18F39A49ADD2}"/>
              </a:ext>
            </a:extLst>
          </p:cNvPr>
          <p:cNvCxnSpPr>
            <a:cxnSpLocks/>
            <a:stCxn id="9" idx="3"/>
            <a:endCxn id="63" idx="1"/>
          </p:cNvCxnSpPr>
          <p:nvPr/>
        </p:nvCxnSpPr>
        <p:spPr>
          <a:xfrm flipH="1">
            <a:off x="11281766" y="2958972"/>
            <a:ext cx="19050" cy="2201575"/>
          </a:xfrm>
          <a:prstGeom prst="bentConnector3">
            <a:avLst>
              <a:gd name="adj1" fmla="val -1200000"/>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70" name="组合 69">
            <a:extLst>
              <a:ext uri="{FF2B5EF4-FFF2-40B4-BE49-F238E27FC236}">
                <a16:creationId xmlns:a16="http://schemas.microsoft.com/office/drawing/2014/main" id="{1C61A848-4D5D-A5AC-D7FD-2324EA2460EB}"/>
              </a:ext>
            </a:extLst>
          </p:cNvPr>
          <p:cNvGrpSpPr/>
          <p:nvPr/>
        </p:nvGrpSpPr>
        <p:grpSpPr>
          <a:xfrm>
            <a:off x="9674125" y="4859258"/>
            <a:ext cx="1607641" cy="585480"/>
            <a:chOff x="9674125" y="3911348"/>
            <a:chExt cx="1607641" cy="585480"/>
          </a:xfrm>
        </p:grpSpPr>
        <p:sp>
          <p:nvSpPr>
            <p:cNvPr id="63" name="箭头: 五边形 62">
              <a:extLst>
                <a:ext uri="{FF2B5EF4-FFF2-40B4-BE49-F238E27FC236}">
                  <a16:creationId xmlns:a16="http://schemas.microsoft.com/office/drawing/2014/main" id="{44E2E34E-3DBA-E3C2-6D9C-0CC035B4250A}"/>
                </a:ext>
              </a:extLst>
            </p:cNvPr>
            <p:cNvSpPr/>
            <p:nvPr/>
          </p:nvSpPr>
          <p:spPr>
            <a:xfrm rot="10800000">
              <a:off x="9674125" y="3928447"/>
              <a:ext cx="1607641" cy="568381"/>
            </a:xfrm>
            <a:prstGeom prst="homePlate">
              <a:avLst/>
            </a:prstGeom>
            <a:solidFill>
              <a:srgbClr val="FF0000">
                <a:alpha val="1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宋体" panose="02010600030101010101" pitchFamily="2" charset="-122"/>
                <a:ea typeface="宋体" panose="02010600030101010101" pitchFamily="2" charset="-122"/>
              </a:endParaRPr>
            </a:p>
          </p:txBody>
        </p:sp>
        <p:sp>
          <p:nvSpPr>
            <p:cNvPr id="67" name="文本框 66">
              <a:extLst>
                <a:ext uri="{FF2B5EF4-FFF2-40B4-BE49-F238E27FC236}">
                  <a16:creationId xmlns:a16="http://schemas.microsoft.com/office/drawing/2014/main" id="{4D89EEDC-1DB3-2083-F458-7965444CD0CD}"/>
                </a:ext>
              </a:extLst>
            </p:cNvPr>
            <p:cNvSpPr txBox="1"/>
            <p:nvPr/>
          </p:nvSpPr>
          <p:spPr>
            <a:xfrm>
              <a:off x="9864618" y="3911348"/>
              <a:ext cx="1375092" cy="584775"/>
            </a:xfrm>
            <a:prstGeom prst="rect">
              <a:avLst/>
            </a:prstGeom>
            <a:noFill/>
          </p:spPr>
          <p:txBody>
            <a:bodyPr wrap="square">
              <a:spAutoFit/>
            </a:bodyPr>
            <a:lstStyle/>
            <a:p>
              <a:pPr algn="ctr"/>
              <a:r>
                <a:rPr lang="zh-CN" altLang="en-US" sz="1600">
                  <a:solidFill>
                    <a:srgbClr val="C00000"/>
                  </a:solidFill>
                  <a:latin typeface="宋体" panose="02010600030101010101" pitchFamily="2" charset="-122"/>
                  <a:ea typeface="宋体" panose="02010600030101010101" pitchFamily="2" charset="-122"/>
                </a:rPr>
                <a:t>未知特定任务最优规模</a:t>
              </a:r>
            </a:p>
          </p:txBody>
        </p:sp>
      </p:grpSp>
      <p:grpSp>
        <p:nvGrpSpPr>
          <p:cNvPr id="71" name="组合 70">
            <a:extLst>
              <a:ext uri="{FF2B5EF4-FFF2-40B4-BE49-F238E27FC236}">
                <a16:creationId xmlns:a16="http://schemas.microsoft.com/office/drawing/2014/main" id="{B34D66B4-114A-DEFF-66D5-41A515796D65}"/>
              </a:ext>
            </a:extLst>
          </p:cNvPr>
          <p:cNvGrpSpPr/>
          <p:nvPr/>
        </p:nvGrpSpPr>
        <p:grpSpPr>
          <a:xfrm>
            <a:off x="9691422" y="5643310"/>
            <a:ext cx="1607641" cy="585480"/>
            <a:chOff x="9691422" y="4761178"/>
            <a:chExt cx="1607641" cy="585480"/>
          </a:xfrm>
        </p:grpSpPr>
        <p:sp>
          <p:nvSpPr>
            <p:cNvPr id="68" name="箭头: 五边形 67">
              <a:extLst>
                <a:ext uri="{FF2B5EF4-FFF2-40B4-BE49-F238E27FC236}">
                  <a16:creationId xmlns:a16="http://schemas.microsoft.com/office/drawing/2014/main" id="{6B51967B-853E-B0D1-2A95-0C0BF9EDB78B}"/>
                </a:ext>
              </a:extLst>
            </p:cNvPr>
            <p:cNvSpPr/>
            <p:nvPr/>
          </p:nvSpPr>
          <p:spPr>
            <a:xfrm rot="10800000">
              <a:off x="9691422" y="4778277"/>
              <a:ext cx="1607641" cy="568381"/>
            </a:xfrm>
            <a:prstGeom prst="homePlate">
              <a:avLst/>
            </a:prstGeom>
            <a:solidFill>
              <a:srgbClr val="FF0000">
                <a:alpha val="10196"/>
              </a:srgb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latin typeface="宋体" panose="02010600030101010101" pitchFamily="2" charset="-122"/>
                <a:ea typeface="宋体" panose="02010600030101010101" pitchFamily="2" charset="-122"/>
              </a:endParaRPr>
            </a:p>
          </p:txBody>
        </p:sp>
        <p:sp>
          <p:nvSpPr>
            <p:cNvPr id="69" name="文本框 68">
              <a:extLst>
                <a:ext uri="{FF2B5EF4-FFF2-40B4-BE49-F238E27FC236}">
                  <a16:creationId xmlns:a16="http://schemas.microsoft.com/office/drawing/2014/main" id="{475173F1-819F-E66B-8EE7-1189156F81ED}"/>
                </a:ext>
              </a:extLst>
            </p:cNvPr>
            <p:cNvSpPr txBox="1"/>
            <p:nvPr/>
          </p:nvSpPr>
          <p:spPr>
            <a:xfrm>
              <a:off x="9881915" y="4761178"/>
              <a:ext cx="1375092" cy="584775"/>
            </a:xfrm>
            <a:prstGeom prst="rect">
              <a:avLst/>
            </a:prstGeom>
            <a:noFill/>
          </p:spPr>
          <p:txBody>
            <a:bodyPr wrap="square">
              <a:spAutoFit/>
            </a:bodyPr>
            <a:lstStyle/>
            <a:p>
              <a:pPr algn="ctr"/>
              <a:r>
                <a:rPr lang="zh-CN" altLang="en-US" sz="1600">
                  <a:solidFill>
                    <a:srgbClr val="C00000"/>
                  </a:solidFill>
                  <a:latin typeface="宋体" panose="02010600030101010101" pitchFamily="2" charset="-122"/>
                  <a:ea typeface="宋体" panose="02010600030101010101" pitchFamily="2" charset="-122"/>
                </a:rPr>
                <a:t>高成本的压缩微调过程</a:t>
              </a:r>
            </a:p>
          </p:txBody>
        </p:sp>
      </p:grpSp>
      <p:cxnSp>
        <p:nvCxnSpPr>
          <p:cNvPr id="72" name="连接符: 肘形 71">
            <a:extLst>
              <a:ext uri="{FF2B5EF4-FFF2-40B4-BE49-F238E27FC236}">
                <a16:creationId xmlns:a16="http://schemas.microsoft.com/office/drawing/2014/main" id="{E5460E5D-43E0-04F5-C979-5C75F0BB3FC8}"/>
              </a:ext>
            </a:extLst>
          </p:cNvPr>
          <p:cNvCxnSpPr>
            <a:cxnSpLocks/>
            <a:stCxn id="9" idx="3"/>
            <a:endCxn id="68" idx="1"/>
          </p:cNvCxnSpPr>
          <p:nvPr/>
        </p:nvCxnSpPr>
        <p:spPr>
          <a:xfrm flipH="1">
            <a:off x="11299063" y="2958972"/>
            <a:ext cx="1753" cy="2985627"/>
          </a:xfrm>
          <a:prstGeom prst="bentConnector3">
            <a:avLst>
              <a:gd name="adj1" fmla="val -13040502"/>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文本框 76">
            <a:extLst>
              <a:ext uri="{FF2B5EF4-FFF2-40B4-BE49-F238E27FC236}">
                <a16:creationId xmlns:a16="http://schemas.microsoft.com/office/drawing/2014/main" id="{8113508C-CCFD-16E2-947A-191327FBB1D5}"/>
              </a:ext>
            </a:extLst>
          </p:cNvPr>
          <p:cNvSpPr txBox="1"/>
          <p:nvPr/>
        </p:nvSpPr>
        <p:spPr>
          <a:xfrm>
            <a:off x="10102593" y="4131248"/>
            <a:ext cx="643125" cy="492443"/>
          </a:xfrm>
          <a:prstGeom prst="rect">
            <a:avLst/>
          </a:prstGeom>
          <a:noFill/>
        </p:spPr>
        <p:txBody>
          <a:bodyPr wrap="none" rtlCol="0">
            <a:spAutoFit/>
          </a:bodyPr>
          <a:lstStyle/>
          <a:p>
            <a:r>
              <a:rPr lang="zh-CN" altLang="en-US" sz="2600"/>
              <a:t>😢</a:t>
            </a:r>
          </a:p>
        </p:txBody>
      </p:sp>
      <p:sp>
        <p:nvSpPr>
          <p:cNvPr id="78" name="文本框 77">
            <a:extLst>
              <a:ext uri="{FF2B5EF4-FFF2-40B4-BE49-F238E27FC236}">
                <a16:creationId xmlns:a16="http://schemas.microsoft.com/office/drawing/2014/main" id="{E654736E-A2C2-1B98-EB88-8658D28A01EB}"/>
              </a:ext>
            </a:extLst>
          </p:cNvPr>
          <p:cNvSpPr txBox="1"/>
          <p:nvPr/>
        </p:nvSpPr>
        <p:spPr>
          <a:xfrm>
            <a:off x="9097751" y="4906530"/>
            <a:ext cx="643125" cy="492443"/>
          </a:xfrm>
          <a:prstGeom prst="rect">
            <a:avLst/>
          </a:prstGeom>
          <a:noFill/>
        </p:spPr>
        <p:txBody>
          <a:bodyPr wrap="none" rtlCol="0">
            <a:spAutoFit/>
          </a:bodyPr>
          <a:lstStyle/>
          <a:p>
            <a:r>
              <a:rPr lang="zh-CN" altLang="en-US" sz="2600"/>
              <a:t>😢</a:t>
            </a:r>
          </a:p>
        </p:txBody>
      </p:sp>
      <p:sp>
        <p:nvSpPr>
          <p:cNvPr id="79" name="文本框 78">
            <a:extLst>
              <a:ext uri="{FF2B5EF4-FFF2-40B4-BE49-F238E27FC236}">
                <a16:creationId xmlns:a16="http://schemas.microsoft.com/office/drawing/2014/main" id="{617670A9-84D8-CE95-5FCE-CEBCD01DAC05}"/>
              </a:ext>
            </a:extLst>
          </p:cNvPr>
          <p:cNvSpPr txBox="1"/>
          <p:nvPr/>
        </p:nvSpPr>
        <p:spPr>
          <a:xfrm>
            <a:off x="9097751" y="5692363"/>
            <a:ext cx="643125" cy="492443"/>
          </a:xfrm>
          <a:prstGeom prst="rect">
            <a:avLst/>
          </a:prstGeom>
          <a:noFill/>
        </p:spPr>
        <p:txBody>
          <a:bodyPr wrap="none" rtlCol="0">
            <a:spAutoFit/>
          </a:bodyPr>
          <a:lstStyle/>
          <a:p>
            <a:r>
              <a:rPr lang="zh-CN" altLang="en-US" sz="2600"/>
              <a:t>😢</a:t>
            </a:r>
          </a:p>
        </p:txBody>
      </p:sp>
      <p:sp>
        <p:nvSpPr>
          <p:cNvPr id="6" name="文本框 5">
            <a:extLst>
              <a:ext uri="{FF2B5EF4-FFF2-40B4-BE49-F238E27FC236}">
                <a16:creationId xmlns:a16="http://schemas.microsoft.com/office/drawing/2014/main" id="{6902859C-63D4-BA41-B5E8-469A8B42FAEE}"/>
              </a:ext>
            </a:extLst>
          </p:cNvPr>
          <p:cNvSpPr txBox="1"/>
          <p:nvPr/>
        </p:nvSpPr>
        <p:spPr>
          <a:xfrm>
            <a:off x="11613" y="6528402"/>
            <a:ext cx="105028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4/30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33009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991F5B0-A7D4-19DC-2745-191306D79784}"/>
              </a:ext>
            </a:extLst>
          </p:cNvPr>
          <p:cNvGrpSpPr/>
          <p:nvPr/>
        </p:nvGrpSpPr>
        <p:grpSpPr>
          <a:xfrm>
            <a:off x="9587262" y="6427946"/>
            <a:ext cx="2615698" cy="366162"/>
            <a:chOff x="9587262" y="6427946"/>
            <a:chExt cx="2615698" cy="366162"/>
          </a:xfrm>
        </p:grpSpPr>
        <p:sp>
          <p:nvSpPr>
            <p:cNvPr id="6" name="幻灯片编号占位符 5">
              <a:extLst>
                <a:ext uri="{FF2B5EF4-FFF2-40B4-BE49-F238E27FC236}">
                  <a16:creationId xmlns:a16="http://schemas.microsoft.com/office/drawing/2014/main" id="{BA5B2D1D-EB0E-84C7-108C-84410918BB72}"/>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7" name="图片 6" descr="蓝色.jpg">
              <a:extLst>
                <a:ext uri="{FF2B5EF4-FFF2-40B4-BE49-F238E27FC236}">
                  <a16:creationId xmlns:a16="http://schemas.microsoft.com/office/drawing/2014/main" id="{240EC184-FA8B-8E67-5FFF-9458005B90B1}"/>
                </a:ext>
              </a:extLst>
            </p:cNvPr>
            <p:cNvPicPr>
              <a:picLocks/>
            </p:cNvPicPr>
            <p:nvPr/>
          </p:nvPicPr>
          <p:blipFill rotWithShape="1">
            <a:blip r:embed="rId2">
              <a:extLst>
                <a:ext uri="{BEBA8EAE-BF5A-486C-A8C5-ECC9F3942E4B}">
                  <a14:imgProps xmlns:a14="http://schemas.microsoft.com/office/drawing/2010/main">
                    <a14:imgLayer r:embed="rId3">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8" name="Freeform 18">
            <a:extLst>
              <a:ext uri="{FF2B5EF4-FFF2-40B4-BE49-F238E27FC236}">
                <a16:creationId xmlns:a16="http://schemas.microsoft.com/office/drawing/2014/main" id="{015197A6-BBA7-68BD-CDB1-D13BA2FB4770}"/>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AAF9770-40AF-778B-1008-C46CA40AEC3C}"/>
              </a:ext>
            </a:extLst>
          </p:cNvPr>
          <p:cNvSpPr txBox="1"/>
          <p:nvPr/>
        </p:nvSpPr>
        <p:spPr>
          <a:xfrm>
            <a:off x="543002" y="166281"/>
            <a:ext cx="7885702" cy="461665"/>
          </a:xfrm>
          <a:prstGeom prst="rect">
            <a:avLst/>
          </a:prstGeom>
          <a:noFill/>
        </p:spPr>
        <p:txBody>
          <a:bodyPr wrap="square" rtlCol="0">
            <a:spAutoFit/>
          </a:bodyPr>
          <a:lstStyle/>
          <a:p>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研究背景</a:t>
            </a:r>
            <a:r>
              <a:rPr kumimoji="1" lang="en-US" altLang="zh-CN" sz="2400" spc="300">
                <a:solidFill>
                  <a:srgbClr val="025A92"/>
                </a:solidFill>
                <a:latin typeface="微软雅黑" panose="020B0503020204020204" charset="-122"/>
                <a:ea typeface="微软雅黑" panose="020B0503020204020204" charset="-122"/>
                <a:cs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模型自增长：研究动机</a:t>
            </a:r>
            <a:endParaRPr kumimoji="1" lang="zh-CN" altLang="en-US" sz="2400" spc="300" dirty="0">
              <a:solidFill>
                <a:srgbClr val="025A92"/>
              </a:solidFill>
              <a:latin typeface="微软雅黑" panose="020B0503020204020204" charset="-122"/>
              <a:ea typeface="微软雅黑" panose="020B0503020204020204" charset="-122"/>
              <a:cs typeface="微软雅黑" panose="020B0503020204020204" charset="-122"/>
            </a:endParaRPr>
          </a:p>
        </p:txBody>
      </p:sp>
      <p:pic>
        <p:nvPicPr>
          <p:cNvPr id="10" name="图片 9">
            <a:extLst>
              <a:ext uri="{FF2B5EF4-FFF2-40B4-BE49-F238E27FC236}">
                <a16:creationId xmlns:a16="http://schemas.microsoft.com/office/drawing/2014/main" id="{F43F5002-0384-4650-8435-15C14DEC5B21}"/>
              </a:ext>
            </a:extLst>
          </p:cNvPr>
          <p:cNvPicPr>
            <a:picLocks noChangeAspect="1"/>
          </p:cNvPicPr>
          <p:nvPr/>
        </p:nvPicPr>
        <p:blipFill>
          <a:blip r:embed="rId4"/>
          <a:stretch>
            <a:fillRect/>
          </a:stretch>
        </p:blipFill>
        <p:spPr>
          <a:xfrm>
            <a:off x="425363" y="521882"/>
            <a:ext cx="5361624" cy="5114084"/>
          </a:xfrm>
          <a:prstGeom prst="rect">
            <a:avLst/>
          </a:prstGeom>
        </p:spPr>
      </p:pic>
      <p:sp>
        <p:nvSpPr>
          <p:cNvPr id="12" name="文本框 11">
            <a:extLst>
              <a:ext uri="{FF2B5EF4-FFF2-40B4-BE49-F238E27FC236}">
                <a16:creationId xmlns:a16="http://schemas.microsoft.com/office/drawing/2014/main" id="{08F1D1B8-79E0-7566-0CF5-76C7C1B7D308}"/>
              </a:ext>
            </a:extLst>
          </p:cNvPr>
          <p:cNvSpPr txBox="1"/>
          <p:nvPr/>
        </p:nvSpPr>
        <p:spPr>
          <a:xfrm>
            <a:off x="543002" y="5675132"/>
            <a:ext cx="5454328" cy="954107"/>
          </a:xfrm>
          <a:prstGeom prst="rect">
            <a:avLst/>
          </a:prstGeom>
          <a:noFill/>
        </p:spPr>
        <p:txBody>
          <a:bodyPr wrap="square">
            <a:spAutoFit/>
          </a:bodyPr>
          <a:lstStyle/>
          <a:p>
            <a:r>
              <a:rPr lang="zh-CN" altLang="en-US" sz="2000">
                <a:latin typeface="宋体" panose="02010600030101010101" pitchFamily="2" charset="-122"/>
                <a:ea typeface="宋体" panose="02010600030101010101" pitchFamily="2" charset="-122"/>
              </a:rPr>
              <a:t>智慧生物的脑容量</a:t>
            </a:r>
            <a:r>
              <a:rPr lang="en-US"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神经元连接数量会随着年龄不断连续增长，直至其发育成熟。</a:t>
            </a:r>
            <a:r>
              <a:rPr lang="en-US" altLang="zh-CN" sz="2000">
                <a:latin typeface="times" panose="02020603050405020304" pitchFamily="18" charset="0"/>
                <a:ea typeface="宋体" panose="02010600030101010101" pitchFamily="2" charset="-122"/>
                <a:cs typeface="times" panose="02020603050405020304" pitchFamily="18" charset="0"/>
              </a:rPr>
              <a:t> </a:t>
            </a:r>
            <a:r>
              <a:rPr lang="en-US" altLang="zh-CN" sz="1600" i="1">
                <a:solidFill>
                  <a:schemeClr val="tx1">
                    <a:lumMod val="50000"/>
                    <a:lumOff val="50000"/>
                  </a:schemeClr>
                </a:solidFill>
                <a:latin typeface="times" panose="02020603050405020304" pitchFamily="18" charset="0"/>
                <a:ea typeface="宋体" panose="02010600030101010101" pitchFamily="2" charset="-122"/>
                <a:cs typeface="times" panose="02020603050405020304" pitchFamily="18" charset="0"/>
              </a:rPr>
              <a:t>[Nature 2022]: brain charts for the human lifespan.</a:t>
            </a:r>
            <a:endParaRPr lang="zh-CN" altLang="en-US" sz="2000" i="1">
              <a:solidFill>
                <a:schemeClr val="tx1">
                  <a:lumMod val="50000"/>
                  <a:lumOff val="50000"/>
                </a:schemeClr>
              </a:solidFill>
              <a:latin typeface="宋体" panose="02010600030101010101" pitchFamily="2" charset="-122"/>
              <a:ea typeface="宋体" panose="02010600030101010101" pitchFamily="2" charset="-122"/>
            </a:endParaRPr>
          </a:p>
        </p:txBody>
      </p:sp>
      <p:pic>
        <p:nvPicPr>
          <p:cNvPr id="18" name="图形 17">
            <a:extLst>
              <a:ext uri="{FF2B5EF4-FFF2-40B4-BE49-F238E27FC236}">
                <a16:creationId xmlns:a16="http://schemas.microsoft.com/office/drawing/2014/main" id="{028A379C-58FB-B8EF-AB3C-80B7C62F9EE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0560" t="24788" r="2765" b="26697"/>
          <a:stretch/>
        </p:blipFill>
        <p:spPr>
          <a:xfrm>
            <a:off x="6044776" y="779916"/>
            <a:ext cx="5874302" cy="1804877"/>
          </a:xfrm>
          <a:prstGeom prst="rect">
            <a:avLst/>
          </a:prstGeom>
        </p:spPr>
      </p:pic>
      <p:pic>
        <p:nvPicPr>
          <p:cNvPr id="20" name="图形 19">
            <a:extLst>
              <a:ext uri="{FF2B5EF4-FFF2-40B4-BE49-F238E27FC236}">
                <a16:creationId xmlns:a16="http://schemas.microsoft.com/office/drawing/2014/main" id="{9CC080D8-88AA-D25F-9B70-F41A9BABB11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6282" t="29807" r="19741" b="30442"/>
          <a:stretch/>
        </p:blipFill>
        <p:spPr>
          <a:xfrm>
            <a:off x="7081790" y="3167707"/>
            <a:ext cx="3800275" cy="1668105"/>
          </a:xfrm>
          <a:prstGeom prst="rect">
            <a:avLst/>
          </a:prstGeom>
        </p:spPr>
      </p:pic>
      <p:pic>
        <p:nvPicPr>
          <p:cNvPr id="24" name="图形 23">
            <a:extLst>
              <a:ext uri="{FF2B5EF4-FFF2-40B4-BE49-F238E27FC236}">
                <a16:creationId xmlns:a16="http://schemas.microsoft.com/office/drawing/2014/main" id="{33B589CB-8054-C142-E36F-A18D9E5C7D7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41344" t="41181" r="31278" b="41679"/>
          <a:stretch/>
        </p:blipFill>
        <p:spPr>
          <a:xfrm>
            <a:off x="7841930" y="5719805"/>
            <a:ext cx="2279995" cy="693138"/>
          </a:xfrm>
          <a:prstGeom prst="rect">
            <a:avLst/>
          </a:prstGeom>
        </p:spPr>
      </p:pic>
      <p:sp>
        <p:nvSpPr>
          <p:cNvPr id="39" name="箭头: 五边形 38">
            <a:extLst>
              <a:ext uri="{FF2B5EF4-FFF2-40B4-BE49-F238E27FC236}">
                <a16:creationId xmlns:a16="http://schemas.microsoft.com/office/drawing/2014/main" id="{A45220C8-46AD-4981-A6A9-A8D209F67307}"/>
              </a:ext>
            </a:extLst>
          </p:cNvPr>
          <p:cNvSpPr/>
          <p:nvPr/>
        </p:nvSpPr>
        <p:spPr>
          <a:xfrm rot="5400000">
            <a:off x="8669309" y="1053790"/>
            <a:ext cx="735981" cy="3689529"/>
          </a:xfrm>
          <a:prstGeom prst="homePlate">
            <a:avLst/>
          </a:prstGeom>
          <a:solidFill>
            <a:srgbClr val="8FBBD9">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五边形 39">
            <a:extLst>
              <a:ext uri="{FF2B5EF4-FFF2-40B4-BE49-F238E27FC236}">
                <a16:creationId xmlns:a16="http://schemas.microsoft.com/office/drawing/2014/main" id="{EC33F4DB-D662-45E4-E6E1-5BD6D907FD90}"/>
              </a:ext>
            </a:extLst>
          </p:cNvPr>
          <p:cNvSpPr/>
          <p:nvPr/>
        </p:nvSpPr>
        <p:spPr>
          <a:xfrm rot="16200000">
            <a:off x="8613936" y="4093204"/>
            <a:ext cx="735981" cy="2279996"/>
          </a:xfrm>
          <a:prstGeom prst="homePlate">
            <a:avLst/>
          </a:prstGeom>
          <a:solidFill>
            <a:srgbClr val="8FBBD9">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F41707AC-88AB-F47D-1BFF-EE36CAC1F639}"/>
              </a:ext>
            </a:extLst>
          </p:cNvPr>
          <p:cNvSpPr txBox="1"/>
          <p:nvPr/>
        </p:nvSpPr>
        <p:spPr>
          <a:xfrm>
            <a:off x="8326207" y="2618297"/>
            <a:ext cx="1422184" cy="461665"/>
          </a:xfrm>
          <a:prstGeom prst="rect">
            <a:avLst/>
          </a:prstGeom>
          <a:noFill/>
        </p:spPr>
        <p:txBody>
          <a:bodyPr wrap="none" rtlCol="0">
            <a:spAutoFit/>
          </a:bodyPr>
          <a:lstStyle/>
          <a:p>
            <a:r>
              <a:rPr lang="zh-CN" altLang="en-US" sz="2400">
                <a:solidFill>
                  <a:schemeClr val="accent1">
                    <a:lumMod val="50000"/>
                  </a:schemeClr>
                </a:solidFill>
                <a:latin typeface="宋体" panose="02010600030101010101" pitchFamily="2" charset="-122"/>
                <a:ea typeface="宋体" panose="02010600030101010101" pitchFamily="2" charset="-122"/>
                <a:cs typeface="times" panose="02020603050405020304" pitchFamily="18" charset="0"/>
              </a:rPr>
              <a:t>模型压缩</a:t>
            </a:r>
          </a:p>
        </p:txBody>
      </p:sp>
      <p:sp>
        <p:nvSpPr>
          <p:cNvPr id="42" name="文本框 41">
            <a:extLst>
              <a:ext uri="{FF2B5EF4-FFF2-40B4-BE49-F238E27FC236}">
                <a16:creationId xmlns:a16="http://schemas.microsoft.com/office/drawing/2014/main" id="{3F9CB87E-2BE2-BA63-3715-5B65EA502B17}"/>
              </a:ext>
            </a:extLst>
          </p:cNvPr>
          <p:cNvSpPr txBox="1"/>
          <p:nvPr/>
        </p:nvSpPr>
        <p:spPr>
          <a:xfrm>
            <a:off x="8120151" y="5081947"/>
            <a:ext cx="1723549" cy="461665"/>
          </a:xfrm>
          <a:prstGeom prst="rect">
            <a:avLst/>
          </a:prstGeom>
          <a:noFill/>
        </p:spPr>
        <p:txBody>
          <a:bodyPr wrap="none" rtlCol="0">
            <a:spAutoFit/>
          </a:bodyPr>
          <a:lstStyle/>
          <a:p>
            <a:r>
              <a:rPr lang="zh-CN" altLang="en-US" sz="2400">
                <a:solidFill>
                  <a:schemeClr val="accent1">
                    <a:lumMod val="50000"/>
                  </a:schemeClr>
                </a:solidFill>
                <a:latin typeface="宋体" panose="02010600030101010101" pitchFamily="2" charset="-122"/>
                <a:ea typeface="宋体" panose="02010600030101010101" pitchFamily="2" charset="-122"/>
                <a:cs typeface="times" panose="02020603050405020304" pitchFamily="18" charset="0"/>
              </a:rPr>
              <a:t>模型自增长</a:t>
            </a:r>
          </a:p>
        </p:txBody>
      </p:sp>
      <p:sp>
        <p:nvSpPr>
          <p:cNvPr id="44" name="箭头: 左弧形 43">
            <a:extLst>
              <a:ext uri="{FF2B5EF4-FFF2-40B4-BE49-F238E27FC236}">
                <a16:creationId xmlns:a16="http://schemas.microsoft.com/office/drawing/2014/main" id="{BB182DE7-4607-D235-F45B-74E08F0D50E7}"/>
              </a:ext>
            </a:extLst>
          </p:cNvPr>
          <p:cNvSpPr/>
          <p:nvPr/>
        </p:nvSpPr>
        <p:spPr>
          <a:xfrm>
            <a:off x="6335767" y="2634396"/>
            <a:ext cx="758280" cy="2966797"/>
          </a:xfrm>
          <a:prstGeom prst="curvedRightArrow">
            <a:avLst>
              <a:gd name="adj1" fmla="val 22011"/>
              <a:gd name="adj2" fmla="val 64824"/>
              <a:gd name="adj3" fmla="val 25000"/>
            </a:avLst>
          </a:prstGeom>
          <a:solidFill>
            <a:srgbClr val="8F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箭头: 左弧形 44">
            <a:extLst>
              <a:ext uri="{FF2B5EF4-FFF2-40B4-BE49-F238E27FC236}">
                <a16:creationId xmlns:a16="http://schemas.microsoft.com/office/drawing/2014/main" id="{110976C4-CCD1-4AE8-FFC9-CEA204ACED08}"/>
              </a:ext>
            </a:extLst>
          </p:cNvPr>
          <p:cNvSpPr/>
          <p:nvPr/>
        </p:nvSpPr>
        <p:spPr>
          <a:xfrm rot="10800000">
            <a:off x="10977372" y="2530564"/>
            <a:ext cx="758280" cy="2966797"/>
          </a:xfrm>
          <a:prstGeom prst="curvedRightArrow">
            <a:avLst>
              <a:gd name="adj1" fmla="val 22011"/>
              <a:gd name="adj2" fmla="val 64824"/>
              <a:gd name="adj3" fmla="val 25000"/>
            </a:avLst>
          </a:prstGeom>
          <a:solidFill>
            <a:srgbClr val="8FBB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a:extLst>
              <a:ext uri="{FF2B5EF4-FFF2-40B4-BE49-F238E27FC236}">
                <a16:creationId xmlns:a16="http://schemas.microsoft.com/office/drawing/2014/main" id="{65CC573B-413F-3786-194D-080603107884}"/>
              </a:ext>
            </a:extLst>
          </p:cNvPr>
          <p:cNvSpPr txBox="1"/>
          <p:nvPr/>
        </p:nvSpPr>
        <p:spPr>
          <a:xfrm>
            <a:off x="6380912" y="3340039"/>
            <a:ext cx="441146" cy="1323439"/>
          </a:xfrm>
          <a:prstGeom prst="rect">
            <a:avLst/>
          </a:prstGeom>
          <a:noFill/>
        </p:spPr>
        <p:txBody>
          <a:bodyPr wrap="none" rtlCol="0">
            <a:spAutoFit/>
          </a:bodyPr>
          <a:lstStyle/>
          <a:p>
            <a:r>
              <a:rPr lang="zh-CN" altLang="en-US" sz="2000">
                <a:solidFill>
                  <a:schemeClr val="accent1">
                    <a:lumMod val="50000"/>
                  </a:schemeClr>
                </a:solidFill>
                <a:latin typeface="宋体" panose="02010600030101010101" pitchFamily="2" charset="-122"/>
                <a:ea typeface="宋体" panose="02010600030101010101" pitchFamily="2" charset="-122"/>
              </a:rPr>
              <a:t>对</a:t>
            </a:r>
            <a:endParaRPr lang="en-US" altLang="zh-CN" sz="2000">
              <a:solidFill>
                <a:schemeClr val="accent1">
                  <a:lumMod val="50000"/>
                </a:schemeClr>
              </a:solidFill>
              <a:latin typeface="宋体" panose="02010600030101010101" pitchFamily="2" charset="-122"/>
              <a:ea typeface="宋体" panose="02010600030101010101" pitchFamily="2" charset="-122"/>
            </a:endParaRPr>
          </a:p>
          <a:p>
            <a:r>
              <a:rPr lang="zh-CN" altLang="en-US" sz="2000">
                <a:solidFill>
                  <a:schemeClr val="accent1">
                    <a:lumMod val="50000"/>
                  </a:schemeClr>
                </a:solidFill>
                <a:latin typeface="宋体" panose="02010600030101010101" pitchFamily="2" charset="-122"/>
                <a:ea typeface="宋体" panose="02010600030101010101" pitchFamily="2" charset="-122"/>
              </a:rPr>
              <a:t>偶</a:t>
            </a:r>
            <a:endParaRPr lang="en-US" altLang="zh-CN" sz="2000">
              <a:solidFill>
                <a:schemeClr val="accent1">
                  <a:lumMod val="50000"/>
                </a:schemeClr>
              </a:solidFill>
              <a:latin typeface="宋体" panose="02010600030101010101" pitchFamily="2" charset="-122"/>
              <a:ea typeface="宋体" panose="02010600030101010101" pitchFamily="2" charset="-122"/>
            </a:endParaRPr>
          </a:p>
          <a:p>
            <a:r>
              <a:rPr lang="zh-CN" altLang="en-US" sz="2000">
                <a:solidFill>
                  <a:schemeClr val="accent1">
                    <a:lumMod val="50000"/>
                  </a:schemeClr>
                </a:solidFill>
                <a:latin typeface="宋体" panose="02010600030101010101" pitchFamily="2" charset="-122"/>
                <a:ea typeface="宋体" panose="02010600030101010101" pitchFamily="2" charset="-122"/>
              </a:rPr>
              <a:t>方</a:t>
            </a:r>
            <a:endParaRPr lang="en-US" altLang="zh-CN" sz="2000">
              <a:solidFill>
                <a:schemeClr val="accent1">
                  <a:lumMod val="50000"/>
                </a:schemeClr>
              </a:solidFill>
              <a:latin typeface="宋体" panose="02010600030101010101" pitchFamily="2" charset="-122"/>
              <a:ea typeface="宋体" panose="02010600030101010101" pitchFamily="2" charset="-122"/>
            </a:endParaRPr>
          </a:p>
          <a:p>
            <a:r>
              <a:rPr lang="zh-CN" altLang="en-US" sz="2000">
                <a:solidFill>
                  <a:schemeClr val="accent1">
                    <a:lumMod val="50000"/>
                  </a:schemeClr>
                </a:solidFill>
                <a:latin typeface="宋体" panose="02010600030101010101" pitchFamily="2" charset="-122"/>
                <a:ea typeface="宋体" panose="02010600030101010101" pitchFamily="2" charset="-122"/>
              </a:rPr>
              <a:t>法</a:t>
            </a:r>
          </a:p>
        </p:txBody>
      </p:sp>
      <p:sp>
        <p:nvSpPr>
          <p:cNvPr id="47" name="文本框 46">
            <a:extLst>
              <a:ext uri="{FF2B5EF4-FFF2-40B4-BE49-F238E27FC236}">
                <a16:creationId xmlns:a16="http://schemas.microsoft.com/office/drawing/2014/main" id="{3482D06C-038D-4F7F-2863-786C05E070EC}"/>
              </a:ext>
            </a:extLst>
          </p:cNvPr>
          <p:cNvSpPr txBox="1"/>
          <p:nvPr/>
        </p:nvSpPr>
        <p:spPr>
          <a:xfrm>
            <a:off x="11186942" y="3340039"/>
            <a:ext cx="441146" cy="1323439"/>
          </a:xfrm>
          <a:prstGeom prst="rect">
            <a:avLst/>
          </a:prstGeom>
          <a:noFill/>
        </p:spPr>
        <p:txBody>
          <a:bodyPr wrap="none" rtlCol="0">
            <a:spAutoFit/>
          </a:bodyPr>
          <a:lstStyle/>
          <a:p>
            <a:r>
              <a:rPr lang="zh-CN" altLang="en-US" sz="2000">
                <a:solidFill>
                  <a:schemeClr val="accent1">
                    <a:lumMod val="50000"/>
                  </a:schemeClr>
                </a:solidFill>
                <a:latin typeface="宋体" panose="02010600030101010101" pitchFamily="2" charset="-122"/>
                <a:ea typeface="宋体" panose="02010600030101010101" pitchFamily="2" charset="-122"/>
              </a:rPr>
              <a:t>对</a:t>
            </a:r>
            <a:endParaRPr lang="en-US" altLang="zh-CN" sz="2000">
              <a:solidFill>
                <a:schemeClr val="accent1">
                  <a:lumMod val="50000"/>
                </a:schemeClr>
              </a:solidFill>
              <a:latin typeface="宋体" panose="02010600030101010101" pitchFamily="2" charset="-122"/>
              <a:ea typeface="宋体" panose="02010600030101010101" pitchFamily="2" charset="-122"/>
            </a:endParaRPr>
          </a:p>
          <a:p>
            <a:r>
              <a:rPr lang="zh-CN" altLang="en-US" sz="2000">
                <a:solidFill>
                  <a:schemeClr val="accent1">
                    <a:lumMod val="50000"/>
                  </a:schemeClr>
                </a:solidFill>
                <a:latin typeface="宋体" panose="02010600030101010101" pitchFamily="2" charset="-122"/>
                <a:ea typeface="宋体" panose="02010600030101010101" pitchFamily="2" charset="-122"/>
              </a:rPr>
              <a:t>偶</a:t>
            </a:r>
            <a:endParaRPr lang="en-US" altLang="zh-CN" sz="2000">
              <a:solidFill>
                <a:schemeClr val="accent1">
                  <a:lumMod val="50000"/>
                </a:schemeClr>
              </a:solidFill>
              <a:latin typeface="宋体" panose="02010600030101010101" pitchFamily="2" charset="-122"/>
              <a:ea typeface="宋体" panose="02010600030101010101" pitchFamily="2" charset="-122"/>
            </a:endParaRPr>
          </a:p>
          <a:p>
            <a:r>
              <a:rPr lang="zh-CN" altLang="en-US" sz="2000">
                <a:solidFill>
                  <a:schemeClr val="accent1">
                    <a:lumMod val="50000"/>
                  </a:schemeClr>
                </a:solidFill>
                <a:latin typeface="宋体" panose="02010600030101010101" pitchFamily="2" charset="-122"/>
                <a:ea typeface="宋体" panose="02010600030101010101" pitchFamily="2" charset="-122"/>
              </a:rPr>
              <a:t>方</a:t>
            </a:r>
            <a:endParaRPr lang="en-US" altLang="zh-CN" sz="2000">
              <a:solidFill>
                <a:schemeClr val="accent1">
                  <a:lumMod val="50000"/>
                </a:schemeClr>
              </a:solidFill>
              <a:latin typeface="宋体" panose="02010600030101010101" pitchFamily="2" charset="-122"/>
              <a:ea typeface="宋体" panose="02010600030101010101" pitchFamily="2" charset="-122"/>
            </a:endParaRPr>
          </a:p>
          <a:p>
            <a:r>
              <a:rPr lang="zh-CN" altLang="en-US" sz="2000">
                <a:solidFill>
                  <a:schemeClr val="accent1">
                    <a:lumMod val="50000"/>
                  </a:schemeClr>
                </a:solidFill>
                <a:latin typeface="宋体" panose="02010600030101010101" pitchFamily="2" charset="-122"/>
                <a:ea typeface="宋体" panose="02010600030101010101" pitchFamily="2" charset="-122"/>
              </a:rPr>
              <a:t>法</a:t>
            </a:r>
          </a:p>
        </p:txBody>
      </p:sp>
      <p:sp>
        <p:nvSpPr>
          <p:cNvPr id="2" name="文本框 1">
            <a:extLst>
              <a:ext uri="{FF2B5EF4-FFF2-40B4-BE49-F238E27FC236}">
                <a16:creationId xmlns:a16="http://schemas.microsoft.com/office/drawing/2014/main" id="{E80F4CBC-86F1-2640-BAB7-9265A0DD0245}"/>
              </a:ext>
            </a:extLst>
          </p:cNvPr>
          <p:cNvSpPr txBox="1"/>
          <p:nvPr/>
        </p:nvSpPr>
        <p:spPr>
          <a:xfrm>
            <a:off x="11613" y="6528402"/>
            <a:ext cx="105028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5/30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31940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圆角 53">
            <a:extLst>
              <a:ext uri="{FF2B5EF4-FFF2-40B4-BE49-F238E27FC236}">
                <a16:creationId xmlns:a16="http://schemas.microsoft.com/office/drawing/2014/main" id="{9F8D013D-414C-A986-8B7C-A55275B1D8E2}"/>
              </a:ext>
            </a:extLst>
          </p:cNvPr>
          <p:cNvSpPr/>
          <p:nvPr/>
        </p:nvSpPr>
        <p:spPr>
          <a:xfrm>
            <a:off x="9272756" y="441063"/>
            <a:ext cx="2314506" cy="5835471"/>
          </a:xfrm>
          <a:prstGeom prst="roundRect">
            <a:avLst>
              <a:gd name="adj" fmla="val 7028"/>
            </a:avLst>
          </a:prstGeom>
          <a:noFill/>
          <a:ln>
            <a:solidFill>
              <a:schemeClr val="accent3">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a:extLst>
              <a:ext uri="{FF2B5EF4-FFF2-40B4-BE49-F238E27FC236}">
                <a16:creationId xmlns:a16="http://schemas.microsoft.com/office/drawing/2014/main" id="{16B8825E-013A-4CAB-5E77-608626F2985F}"/>
              </a:ext>
            </a:extLst>
          </p:cNvPr>
          <p:cNvSpPr/>
          <p:nvPr/>
        </p:nvSpPr>
        <p:spPr>
          <a:xfrm>
            <a:off x="4145484" y="1215615"/>
            <a:ext cx="4781354" cy="4464423"/>
          </a:xfrm>
          <a:prstGeom prst="roundRect">
            <a:avLst>
              <a:gd name="adj" fmla="val 7028"/>
            </a:avLst>
          </a:prstGeom>
          <a:solidFill>
            <a:srgbClr val="D9F2D0">
              <a:alpha val="10196"/>
            </a:srgbClr>
          </a:solidFill>
          <a:ln>
            <a:solidFill>
              <a:schemeClr val="accent3">
                <a:lumMod val="40000"/>
                <a:lumOff val="60000"/>
              </a:schemeClr>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5991F5B0-A7D4-19DC-2745-191306D79784}"/>
              </a:ext>
            </a:extLst>
          </p:cNvPr>
          <p:cNvGrpSpPr/>
          <p:nvPr/>
        </p:nvGrpSpPr>
        <p:grpSpPr>
          <a:xfrm>
            <a:off x="9587262" y="6427946"/>
            <a:ext cx="2615698" cy="366162"/>
            <a:chOff x="9587262" y="6427946"/>
            <a:chExt cx="2615698" cy="366162"/>
          </a:xfrm>
        </p:grpSpPr>
        <p:sp>
          <p:nvSpPr>
            <p:cNvPr id="6" name="幻灯片编号占位符 5">
              <a:extLst>
                <a:ext uri="{FF2B5EF4-FFF2-40B4-BE49-F238E27FC236}">
                  <a16:creationId xmlns:a16="http://schemas.microsoft.com/office/drawing/2014/main" id="{BA5B2D1D-EB0E-84C7-108C-84410918BB72}"/>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7" name="图片 6" descr="蓝色.jpg">
              <a:extLst>
                <a:ext uri="{FF2B5EF4-FFF2-40B4-BE49-F238E27FC236}">
                  <a16:creationId xmlns:a16="http://schemas.microsoft.com/office/drawing/2014/main" id="{240EC184-FA8B-8E67-5FFF-9458005B90B1}"/>
                </a:ext>
              </a:extLst>
            </p:cNvPr>
            <p:cNvPicPr>
              <a:picLocks/>
            </p:cNvPicPr>
            <p:nvPr/>
          </p:nvPicPr>
          <p:blipFill rotWithShape="1">
            <a:blip r:embed="rId2">
              <a:extLst>
                <a:ext uri="{BEBA8EAE-BF5A-486C-A8C5-ECC9F3942E4B}">
                  <a14:imgProps xmlns:a14="http://schemas.microsoft.com/office/drawing/2010/main">
                    <a14:imgLayer r:embed="rId3">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8" name="Freeform 18">
            <a:extLst>
              <a:ext uri="{FF2B5EF4-FFF2-40B4-BE49-F238E27FC236}">
                <a16:creationId xmlns:a16="http://schemas.microsoft.com/office/drawing/2014/main" id="{015197A6-BBA7-68BD-CDB1-D13BA2FB4770}"/>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AAF9770-40AF-778B-1008-C46CA40AEC3C}"/>
              </a:ext>
            </a:extLst>
          </p:cNvPr>
          <p:cNvSpPr txBox="1"/>
          <p:nvPr/>
        </p:nvSpPr>
        <p:spPr>
          <a:xfrm>
            <a:off x="543002" y="166281"/>
            <a:ext cx="7885702" cy="461665"/>
          </a:xfrm>
          <a:prstGeom prst="rect">
            <a:avLst/>
          </a:prstGeom>
          <a:noFill/>
        </p:spPr>
        <p:txBody>
          <a:bodyPr wrap="square" rtlCol="0">
            <a:spAutoFit/>
          </a:bodyPr>
          <a:lstStyle/>
          <a:p>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研究背景</a:t>
            </a:r>
            <a:r>
              <a:rPr kumimoji="1" lang="en-US" altLang="zh-CN" sz="2400" spc="300">
                <a:solidFill>
                  <a:srgbClr val="025A92"/>
                </a:solidFill>
                <a:latin typeface="微软雅黑" panose="020B0503020204020204" charset="-122"/>
                <a:ea typeface="微软雅黑" panose="020B0503020204020204" charset="-122"/>
                <a:cs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模型自增长：研究意义</a:t>
            </a:r>
            <a:endParaRPr kumimoji="1" lang="zh-CN" altLang="en-US" sz="2400" spc="300" dirty="0">
              <a:solidFill>
                <a:srgbClr val="025A92"/>
              </a:solidFill>
              <a:latin typeface="微软雅黑" panose="020B0503020204020204" charset="-122"/>
              <a:ea typeface="微软雅黑" panose="020B0503020204020204" charset="-122"/>
              <a:cs typeface="微软雅黑" panose="020B0503020204020204" charset="-122"/>
            </a:endParaRPr>
          </a:p>
        </p:txBody>
      </p:sp>
      <p:pic>
        <p:nvPicPr>
          <p:cNvPr id="18" name="图形 17">
            <a:extLst>
              <a:ext uri="{FF2B5EF4-FFF2-40B4-BE49-F238E27FC236}">
                <a16:creationId xmlns:a16="http://schemas.microsoft.com/office/drawing/2014/main" id="{028A379C-58FB-B8EF-AB3C-80B7C62F9EE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0560" t="24788" r="2765" b="26697"/>
          <a:stretch/>
        </p:blipFill>
        <p:spPr>
          <a:xfrm rot="5400000">
            <a:off x="-1512525" y="2819855"/>
            <a:ext cx="5874302" cy="1804877"/>
          </a:xfrm>
          <a:prstGeom prst="rect">
            <a:avLst/>
          </a:prstGeom>
        </p:spPr>
      </p:pic>
      <p:pic>
        <p:nvPicPr>
          <p:cNvPr id="20" name="图形 19">
            <a:extLst>
              <a:ext uri="{FF2B5EF4-FFF2-40B4-BE49-F238E27FC236}">
                <a16:creationId xmlns:a16="http://schemas.microsoft.com/office/drawing/2014/main" id="{9CC080D8-88AA-D25F-9B70-F41A9BABB11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6282" t="29807" r="19741" b="30442"/>
          <a:stretch/>
        </p:blipFill>
        <p:spPr>
          <a:xfrm rot="5400000">
            <a:off x="3100541" y="2888241"/>
            <a:ext cx="3800275" cy="1668105"/>
          </a:xfrm>
          <a:prstGeom prst="rect">
            <a:avLst/>
          </a:prstGeom>
        </p:spPr>
      </p:pic>
      <p:pic>
        <p:nvPicPr>
          <p:cNvPr id="24" name="图形 23">
            <a:extLst>
              <a:ext uri="{FF2B5EF4-FFF2-40B4-BE49-F238E27FC236}">
                <a16:creationId xmlns:a16="http://schemas.microsoft.com/office/drawing/2014/main" id="{33B589CB-8054-C142-E36F-A18D9E5C7D7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41344" t="41181" r="31278" b="41679"/>
          <a:stretch/>
        </p:blipFill>
        <p:spPr>
          <a:xfrm rot="5400000">
            <a:off x="7440271" y="3375724"/>
            <a:ext cx="2279995" cy="693138"/>
          </a:xfrm>
          <a:prstGeom prst="rect">
            <a:avLst/>
          </a:prstGeom>
        </p:spPr>
      </p:pic>
      <p:sp>
        <p:nvSpPr>
          <p:cNvPr id="2" name="箭头: 右 1">
            <a:extLst>
              <a:ext uri="{FF2B5EF4-FFF2-40B4-BE49-F238E27FC236}">
                <a16:creationId xmlns:a16="http://schemas.microsoft.com/office/drawing/2014/main" id="{894DFF7A-8F4C-EC1F-639F-2DA436646158}"/>
              </a:ext>
            </a:extLst>
          </p:cNvPr>
          <p:cNvSpPr/>
          <p:nvPr/>
        </p:nvSpPr>
        <p:spPr>
          <a:xfrm>
            <a:off x="2305251" y="2104666"/>
            <a:ext cx="1668105" cy="193638"/>
          </a:xfrm>
          <a:prstGeom prst="rightArrow">
            <a:avLst/>
          </a:prstGeom>
          <a:solidFill>
            <a:srgbClr val="FF0000">
              <a:alpha val="2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箭头: 右 3">
            <a:extLst>
              <a:ext uri="{FF2B5EF4-FFF2-40B4-BE49-F238E27FC236}">
                <a16:creationId xmlns:a16="http://schemas.microsoft.com/office/drawing/2014/main" id="{A54C1181-2297-986E-5FAD-C0F438B84583}"/>
              </a:ext>
            </a:extLst>
          </p:cNvPr>
          <p:cNvSpPr/>
          <p:nvPr/>
        </p:nvSpPr>
        <p:spPr>
          <a:xfrm>
            <a:off x="2305251" y="2931279"/>
            <a:ext cx="1668105" cy="193638"/>
          </a:xfrm>
          <a:prstGeom prst="rightArrow">
            <a:avLst/>
          </a:prstGeom>
          <a:solidFill>
            <a:srgbClr val="FF0000">
              <a:alpha val="2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EDE71FB9-E5FB-2F5A-1512-741ADD45A410}"/>
              </a:ext>
            </a:extLst>
          </p:cNvPr>
          <p:cNvSpPr txBox="1"/>
          <p:nvPr/>
        </p:nvSpPr>
        <p:spPr>
          <a:xfrm>
            <a:off x="2174937" y="2611797"/>
            <a:ext cx="1928733" cy="353943"/>
          </a:xfrm>
          <a:prstGeom prst="rect">
            <a:avLst/>
          </a:prstGeom>
          <a:noFill/>
        </p:spPr>
        <p:txBody>
          <a:bodyPr wrap="none" rtlCol="0">
            <a:spAutoFit/>
          </a:bodyPr>
          <a:lstStyle/>
          <a:p>
            <a:r>
              <a:rPr lang="zh-CN" altLang="en-US" sz="1700">
                <a:solidFill>
                  <a:srgbClr val="C00000"/>
                </a:solidFill>
                <a:latin typeface="宋体" panose="02010600030101010101" pitchFamily="2" charset="-122"/>
                <a:ea typeface="宋体" panose="02010600030101010101" pitchFamily="2" charset="-122"/>
              </a:rPr>
              <a:t>复杂的压缩超参数</a:t>
            </a:r>
          </a:p>
        </p:txBody>
      </p:sp>
      <p:sp>
        <p:nvSpPr>
          <p:cNvPr id="14" name="文本框 13">
            <a:extLst>
              <a:ext uri="{FF2B5EF4-FFF2-40B4-BE49-F238E27FC236}">
                <a16:creationId xmlns:a16="http://schemas.microsoft.com/office/drawing/2014/main" id="{486F75F9-A00E-4CFA-E039-5C81A6B0E9BA}"/>
              </a:ext>
            </a:extLst>
          </p:cNvPr>
          <p:cNvSpPr txBox="1"/>
          <p:nvPr/>
        </p:nvSpPr>
        <p:spPr>
          <a:xfrm>
            <a:off x="2174937" y="3447748"/>
            <a:ext cx="1928733" cy="353943"/>
          </a:xfrm>
          <a:prstGeom prst="rect">
            <a:avLst/>
          </a:prstGeom>
          <a:noFill/>
        </p:spPr>
        <p:txBody>
          <a:bodyPr wrap="none" rtlCol="0">
            <a:spAutoFit/>
          </a:bodyPr>
          <a:lstStyle/>
          <a:p>
            <a:r>
              <a:rPr lang="zh-CN" altLang="en-US" sz="1700">
                <a:solidFill>
                  <a:srgbClr val="C00000"/>
                </a:solidFill>
                <a:latin typeface="宋体" panose="02010600030101010101" pitchFamily="2" charset="-122"/>
                <a:ea typeface="宋体" panose="02010600030101010101" pitchFamily="2" charset="-122"/>
              </a:rPr>
              <a:t>压缩可能依赖搜索</a:t>
            </a:r>
          </a:p>
        </p:txBody>
      </p:sp>
      <p:sp>
        <p:nvSpPr>
          <p:cNvPr id="15" name="文本框 14">
            <a:extLst>
              <a:ext uri="{FF2B5EF4-FFF2-40B4-BE49-F238E27FC236}">
                <a16:creationId xmlns:a16="http://schemas.microsoft.com/office/drawing/2014/main" id="{8771F432-ECE1-4503-6D53-EEE0EB67BD86}"/>
              </a:ext>
            </a:extLst>
          </p:cNvPr>
          <p:cNvSpPr txBox="1"/>
          <p:nvPr/>
        </p:nvSpPr>
        <p:spPr>
          <a:xfrm>
            <a:off x="2283941" y="4273977"/>
            <a:ext cx="1710725" cy="353943"/>
          </a:xfrm>
          <a:prstGeom prst="rect">
            <a:avLst/>
          </a:prstGeom>
          <a:noFill/>
        </p:spPr>
        <p:txBody>
          <a:bodyPr wrap="none" rtlCol="0">
            <a:spAutoFit/>
          </a:bodyPr>
          <a:lstStyle/>
          <a:p>
            <a:r>
              <a:rPr lang="zh-CN" altLang="en-US" sz="1700">
                <a:solidFill>
                  <a:srgbClr val="C00000"/>
                </a:solidFill>
                <a:latin typeface="宋体" panose="02010600030101010101" pitchFamily="2" charset="-122"/>
                <a:ea typeface="宋体" panose="02010600030101010101" pitchFamily="2" charset="-122"/>
              </a:rPr>
              <a:t>微调域迁移损失</a:t>
            </a:r>
          </a:p>
        </p:txBody>
      </p:sp>
      <p:sp>
        <p:nvSpPr>
          <p:cNvPr id="16" name="文本框 15">
            <a:extLst>
              <a:ext uri="{FF2B5EF4-FFF2-40B4-BE49-F238E27FC236}">
                <a16:creationId xmlns:a16="http://schemas.microsoft.com/office/drawing/2014/main" id="{FAE3F5A8-A903-ACA5-23CD-0DAB50F9EE0A}"/>
              </a:ext>
            </a:extLst>
          </p:cNvPr>
          <p:cNvSpPr txBox="1"/>
          <p:nvPr/>
        </p:nvSpPr>
        <p:spPr>
          <a:xfrm>
            <a:off x="2338443" y="5096628"/>
            <a:ext cx="1601721" cy="353943"/>
          </a:xfrm>
          <a:prstGeom prst="rect">
            <a:avLst/>
          </a:prstGeom>
          <a:noFill/>
        </p:spPr>
        <p:txBody>
          <a:bodyPr wrap="none" rtlCol="0">
            <a:spAutoFit/>
          </a:bodyPr>
          <a:lstStyle/>
          <a:p>
            <a:r>
              <a:rPr lang="zh-CN" altLang="en-US" sz="1700">
                <a:solidFill>
                  <a:srgbClr val="C00000"/>
                </a:solidFill>
                <a:latin typeface="宋体" panose="02010600030101010101" pitchFamily="2" charset="-122"/>
                <a:ea typeface="宋体" panose="02010600030101010101" pitchFamily="2" charset="-122"/>
              </a:rPr>
              <a:t>微调成本</a:t>
            </a:r>
            <a:r>
              <a:rPr lang="en-US" altLang="zh-CN" sz="1700">
                <a:solidFill>
                  <a:srgbClr val="C00000"/>
                </a:solidFill>
                <a:latin typeface="宋体" panose="02010600030101010101" pitchFamily="2" charset="-122"/>
                <a:ea typeface="宋体" panose="02010600030101010101" pitchFamily="2" charset="-122"/>
              </a:rPr>
              <a:t>/</a:t>
            </a:r>
            <a:r>
              <a:rPr lang="zh-CN" altLang="en-US" sz="1700">
                <a:solidFill>
                  <a:srgbClr val="C00000"/>
                </a:solidFill>
                <a:latin typeface="宋体" panose="02010600030101010101" pitchFamily="2" charset="-122"/>
                <a:ea typeface="宋体" panose="02010600030101010101" pitchFamily="2" charset="-122"/>
              </a:rPr>
              <a:t>耗时</a:t>
            </a:r>
          </a:p>
        </p:txBody>
      </p:sp>
      <p:sp>
        <p:nvSpPr>
          <p:cNvPr id="17" name="文本框 16">
            <a:extLst>
              <a:ext uri="{FF2B5EF4-FFF2-40B4-BE49-F238E27FC236}">
                <a16:creationId xmlns:a16="http://schemas.microsoft.com/office/drawing/2014/main" id="{732510A5-BE64-1422-0302-D375FCB92AF5}"/>
              </a:ext>
            </a:extLst>
          </p:cNvPr>
          <p:cNvSpPr txBox="1"/>
          <p:nvPr/>
        </p:nvSpPr>
        <p:spPr>
          <a:xfrm>
            <a:off x="2283941" y="1799383"/>
            <a:ext cx="1710725" cy="353943"/>
          </a:xfrm>
          <a:prstGeom prst="rect">
            <a:avLst/>
          </a:prstGeom>
          <a:noFill/>
        </p:spPr>
        <p:txBody>
          <a:bodyPr wrap="none" rtlCol="0">
            <a:spAutoFit/>
          </a:bodyPr>
          <a:lstStyle/>
          <a:p>
            <a:r>
              <a:rPr lang="zh-CN" altLang="en-US" sz="1700">
                <a:solidFill>
                  <a:srgbClr val="C00000"/>
                </a:solidFill>
                <a:latin typeface="宋体" panose="02010600030101010101" pitchFamily="2" charset="-122"/>
                <a:ea typeface="宋体" panose="02010600030101010101" pitchFamily="2" charset="-122"/>
              </a:rPr>
              <a:t>压缩的性能损失</a:t>
            </a:r>
          </a:p>
        </p:txBody>
      </p:sp>
      <p:sp>
        <p:nvSpPr>
          <p:cNvPr id="19" name="箭头: 右 18">
            <a:extLst>
              <a:ext uri="{FF2B5EF4-FFF2-40B4-BE49-F238E27FC236}">
                <a16:creationId xmlns:a16="http://schemas.microsoft.com/office/drawing/2014/main" id="{DE9255F6-8C6D-EE4E-85C4-1393EA21B69B}"/>
              </a:ext>
            </a:extLst>
          </p:cNvPr>
          <p:cNvSpPr/>
          <p:nvPr/>
        </p:nvSpPr>
        <p:spPr>
          <a:xfrm>
            <a:off x="2305251" y="3757892"/>
            <a:ext cx="1668105" cy="193638"/>
          </a:xfrm>
          <a:prstGeom prst="rightArrow">
            <a:avLst/>
          </a:prstGeom>
          <a:solidFill>
            <a:srgbClr val="FF0000">
              <a:alpha val="2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8C1F89D6-E424-97EF-2E46-2AE3D2673B14}"/>
              </a:ext>
            </a:extLst>
          </p:cNvPr>
          <p:cNvSpPr/>
          <p:nvPr/>
        </p:nvSpPr>
        <p:spPr>
          <a:xfrm>
            <a:off x="2305251" y="4584505"/>
            <a:ext cx="1668105" cy="193638"/>
          </a:xfrm>
          <a:prstGeom prst="rightArrow">
            <a:avLst/>
          </a:prstGeom>
          <a:solidFill>
            <a:srgbClr val="FF0000">
              <a:alpha val="2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a:extLst>
              <a:ext uri="{FF2B5EF4-FFF2-40B4-BE49-F238E27FC236}">
                <a16:creationId xmlns:a16="http://schemas.microsoft.com/office/drawing/2014/main" id="{8ADF9301-6E0A-D704-C912-435318316FA7}"/>
              </a:ext>
            </a:extLst>
          </p:cNvPr>
          <p:cNvSpPr/>
          <p:nvPr/>
        </p:nvSpPr>
        <p:spPr>
          <a:xfrm>
            <a:off x="2305251" y="5411119"/>
            <a:ext cx="1668105" cy="193638"/>
          </a:xfrm>
          <a:prstGeom prst="rightArrow">
            <a:avLst/>
          </a:prstGeom>
          <a:solidFill>
            <a:srgbClr val="FF0000">
              <a:alpha val="20000"/>
            </a:srgb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a:extLst>
              <a:ext uri="{FF2B5EF4-FFF2-40B4-BE49-F238E27FC236}">
                <a16:creationId xmlns:a16="http://schemas.microsoft.com/office/drawing/2014/main" id="{E57DE4E1-A20A-5DBF-7A65-29D5F3420C7A}"/>
              </a:ext>
            </a:extLst>
          </p:cNvPr>
          <p:cNvSpPr/>
          <p:nvPr/>
        </p:nvSpPr>
        <p:spPr>
          <a:xfrm rot="10800000">
            <a:off x="5899551" y="2679117"/>
            <a:ext cx="2232000" cy="193638"/>
          </a:xfrm>
          <a:prstGeom prst="rightArrow">
            <a:avLst/>
          </a:prstGeom>
          <a:solidFill>
            <a:schemeClr val="accent6">
              <a:alpha val="2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74C4AD50-41C9-4811-274E-F1338A4A962A}"/>
              </a:ext>
            </a:extLst>
          </p:cNvPr>
          <p:cNvSpPr txBox="1"/>
          <p:nvPr/>
        </p:nvSpPr>
        <p:spPr>
          <a:xfrm>
            <a:off x="6051185" y="2373049"/>
            <a:ext cx="1928733" cy="353943"/>
          </a:xfrm>
          <a:prstGeom prst="rect">
            <a:avLst/>
          </a:prstGeom>
          <a:noFill/>
        </p:spPr>
        <p:txBody>
          <a:bodyPr wrap="none" rtlCol="0">
            <a:spAutoFit/>
          </a:bodyPr>
          <a:lstStyle/>
          <a:p>
            <a:r>
              <a:rPr lang="zh-CN" altLang="en-US" sz="1700">
                <a:solidFill>
                  <a:schemeClr val="accent3"/>
                </a:solidFill>
                <a:latin typeface="宋体" panose="02010600030101010101" pitchFamily="2" charset="-122"/>
                <a:ea typeface="宋体" panose="02010600030101010101" pitchFamily="2" charset="-122"/>
              </a:rPr>
              <a:t>良好的任务适应性</a:t>
            </a:r>
          </a:p>
        </p:txBody>
      </p:sp>
      <p:sp>
        <p:nvSpPr>
          <p:cNvPr id="26" name="箭头: 右 25">
            <a:extLst>
              <a:ext uri="{FF2B5EF4-FFF2-40B4-BE49-F238E27FC236}">
                <a16:creationId xmlns:a16="http://schemas.microsoft.com/office/drawing/2014/main" id="{45B36778-83E5-FA87-EFFE-14D3C69BD7E2}"/>
              </a:ext>
            </a:extLst>
          </p:cNvPr>
          <p:cNvSpPr/>
          <p:nvPr/>
        </p:nvSpPr>
        <p:spPr>
          <a:xfrm rot="10800000">
            <a:off x="5899552" y="4584505"/>
            <a:ext cx="2232000" cy="193638"/>
          </a:xfrm>
          <a:prstGeom prst="rightArrow">
            <a:avLst/>
          </a:prstGeom>
          <a:solidFill>
            <a:schemeClr val="accent6">
              <a:alpha val="2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D0103327-FC9B-4B20-9DE0-993309DCC2B9}"/>
              </a:ext>
            </a:extLst>
          </p:cNvPr>
          <p:cNvSpPr txBox="1"/>
          <p:nvPr/>
        </p:nvSpPr>
        <p:spPr>
          <a:xfrm>
            <a:off x="6051185" y="3001634"/>
            <a:ext cx="1928733" cy="353943"/>
          </a:xfrm>
          <a:prstGeom prst="rect">
            <a:avLst/>
          </a:prstGeom>
          <a:noFill/>
        </p:spPr>
        <p:txBody>
          <a:bodyPr wrap="none" rtlCol="0">
            <a:spAutoFit/>
          </a:bodyPr>
          <a:lstStyle/>
          <a:p>
            <a:r>
              <a:rPr lang="zh-CN" altLang="en-US" sz="1700">
                <a:solidFill>
                  <a:schemeClr val="accent3"/>
                </a:solidFill>
                <a:latin typeface="宋体" panose="02010600030101010101" pitchFamily="2" charset="-122"/>
                <a:ea typeface="宋体" panose="02010600030101010101" pitchFamily="2" charset="-122"/>
              </a:rPr>
              <a:t>比大模型训练简单</a:t>
            </a:r>
          </a:p>
        </p:txBody>
      </p:sp>
      <p:sp>
        <p:nvSpPr>
          <p:cNvPr id="28" name="文本框 27">
            <a:extLst>
              <a:ext uri="{FF2B5EF4-FFF2-40B4-BE49-F238E27FC236}">
                <a16:creationId xmlns:a16="http://schemas.microsoft.com/office/drawing/2014/main" id="{E2BE78B2-CF9B-2D95-A211-4BE463B0B442}"/>
              </a:ext>
            </a:extLst>
          </p:cNvPr>
          <p:cNvSpPr txBox="1"/>
          <p:nvPr/>
        </p:nvSpPr>
        <p:spPr>
          <a:xfrm>
            <a:off x="6051185" y="3632765"/>
            <a:ext cx="1928733" cy="353943"/>
          </a:xfrm>
          <a:prstGeom prst="rect">
            <a:avLst/>
          </a:prstGeom>
          <a:noFill/>
        </p:spPr>
        <p:txBody>
          <a:bodyPr wrap="none" rtlCol="0">
            <a:spAutoFit/>
          </a:bodyPr>
          <a:lstStyle/>
          <a:p>
            <a:r>
              <a:rPr lang="zh-CN" altLang="en-US" sz="1700">
                <a:solidFill>
                  <a:schemeClr val="accent3"/>
                </a:solidFill>
                <a:latin typeface="宋体" panose="02010600030101010101" pitchFamily="2" charset="-122"/>
                <a:ea typeface="宋体" panose="02010600030101010101" pitchFamily="2" charset="-122"/>
              </a:rPr>
              <a:t>比大模型训练快速</a:t>
            </a:r>
          </a:p>
        </p:txBody>
      </p:sp>
      <p:sp>
        <p:nvSpPr>
          <p:cNvPr id="29" name="文本框 28">
            <a:extLst>
              <a:ext uri="{FF2B5EF4-FFF2-40B4-BE49-F238E27FC236}">
                <a16:creationId xmlns:a16="http://schemas.microsoft.com/office/drawing/2014/main" id="{056BC6D6-26ED-716E-BE29-C6AA6A1CDBA9}"/>
              </a:ext>
            </a:extLst>
          </p:cNvPr>
          <p:cNvSpPr txBox="1"/>
          <p:nvPr/>
        </p:nvSpPr>
        <p:spPr>
          <a:xfrm>
            <a:off x="5833176" y="4272105"/>
            <a:ext cx="2364750" cy="353943"/>
          </a:xfrm>
          <a:prstGeom prst="rect">
            <a:avLst/>
          </a:prstGeom>
          <a:noFill/>
        </p:spPr>
        <p:txBody>
          <a:bodyPr wrap="none" rtlCol="0">
            <a:spAutoFit/>
          </a:bodyPr>
          <a:lstStyle/>
          <a:p>
            <a:r>
              <a:rPr lang="zh-CN" altLang="en-US" sz="1700">
                <a:solidFill>
                  <a:schemeClr val="accent3"/>
                </a:solidFill>
                <a:latin typeface="宋体" panose="02010600030101010101" pitchFamily="2" charset="-122"/>
                <a:ea typeface="宋体" panose="02010600030101010101" pitchFamily="2" charset="-122"/>
              </a:rPr>
              <a:t>贴近生物智慧构建范式</a:t>
            </a:r>
          </a:p>
        </p:txBody>
      </p:sp>
      <p:sp>
        <p:nvSpPr>
          <p:cNvPr id="30" name="箭头: 右 29">
            <a:extLst>
              <a:ext uri="{FF2B5EF4-FFF2-40B4-BE49-F238E27FC236}">
                <a16:creationId xmlns:a16="http://schemas.microsoft.com/office/drawing/2014/main" id="{4D61078F-02F8-3063-7894-9FF95FBEFFD8}"/>
              </a:ext>
            </a:extLst>
          </p:cNvPr>
          <p:cNvSpPr/>
          <p:nvPr/>
        </p:nvSpPr>
        <p:spPr>
          <a:xfrm rot="10800000">
            <a:off x="5899552" y="3949375"/>
            <a:ext cx="2232000" cy="193638"/>
          </a:xfrm>
          <a:prstGeom prst="rightArrow">
            <a:avLst/>
          </a:prstGeom>
          <a:solidFill>
            <a:schemeClr val="accent6">
              <a:alpha val="2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E0A67BA7-1CBA-3497-9539-E78B7E382A25}"/>
              </a:ext>
            </a:extLst>
          </p:cNvPr>
          <p:cNvSpPr/>
          <p:nvPr/>
        </p:nvSpPr>
        <p:spPr>
          <a:xfrm rot="10800000">
            <a:off x="5899551" y="3314246"/>
            <a:ext cx="2232000" cy="193638"/>
          </a:xfrm>
          <a:prstGeom prst="rightArrow">
            <a:avLst/>
          </a:prstGeom>
          <a:solidFill>
            <a:schemeClr val="accent6">
              <a:alpha val="2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88C3B06E-47C3-8505-E827-4A0DBF7CE625}"/>
              </a:ext>
            </a:extLst>
          </p:cNvPr>
          <p:cNvSpPr txBox="1"/>
          <p:nvPr/>
        </p:nvSpPr>
        <p:spPr>
          <a:xfrm>
            <a:off x="4593962" y="1323530"/>
            <a:ext cx="3884397" cy="461665"/>
          </a:xfrm>
          <a:prstGeom prst="rect">
            <a:avLst/>
          </a:prstGeom>
          <a:noFill/>
        </p:spPr>
        <p:txBody>
          <a:bodyPr wrap="none" rtlCol="0">
            <a:spAutoFit/>
          </a:bodyPr>
          <a:lstStyle/>
          <a:p>
            <a:r>
              <a:rPr lang="zh-CN" altLang="en-US" sz="2400">
                <a:solidFill>
                  <a:schemeClr val="accent3"/>
                </a:solidFill>
                <a:latin typeface="times" panose="02020603050405020304" pitchFamily="18" charset="0"/>
                <a:ea typeface="宋体" panose="02010600030101010101" pitchFamily="2" charset="-122"/>
                <a:cs typeface="times" panose="02020603050405020304" pitchFamily="18" charset="0"/>
              </a:rPr>
              <a:t>模型自增长 </a:t>
            </a:r>
            <a:r>
              <a:rPr lang="en-US" altLang="zh-CN" sz="2000">
                <a:solidFill>
                  <a:schemeClr val="accent3"/>
                </a:solidFill>
                <a:latin typeface="times" panose="02020603050405020304" pitchFamily="18" charset="0"/>
                <a:ea typeface="宋体" panose="02010600030101010101" pitchFamily="2" charset="-122"/>
                <a:cs typeface="times" panose="02020603050405020304" pitchFamily="18" charset="0"/>
              </a:rPr>
              <a:t>Model Self-growing</a:t>
            </a:r>
            <a:endParaRPr lang="zh-CN" altLang="en-US" sz="2400">
              <a:solidFill>
                <a:schemeClr val="accent3"/>
              </a:solidFill>
              <a:latin typeface="times" panose="02020603050405020304" pitchFamily="18" charset="0"/>
              <a:ea typeface="宋体" panose="02010600030101010101" pitchFamily="2" charset="-122"/>
              <a:cs typeface="times" panose="02020603050405020304" pitchFamily="18" charset="0"/>
            </a:endParaRPr>
          </a:p>
        </p:txBody>
      </p:sp>
      <p:cxnSp>
        <p:nvCxnSpPr>
          <p:cNvPr id="35" name="直接连接符 34">
            <a:extLst>
              <a:ext uri="{FF2B5EF4-FFF2-40B4-BE49-F238E27FC236}">
                <a16:creationId xmlns:a16="http://schemas.microsoft.com/office/drawing/2014/main" id="{2ECE19DE-E8CD-A18D-9157-132633AE45C5}"/>
              </a:ext>
            </a:extLst>
          </p:cNvPr>
          <p:cNvCxnSpPr>
            <a:cxnSpLocks/>
          </p:cNvCxnSpPr>
          <p:nvPr/>
        </p:nvCxnSpPr>
        <p:spPr>
          <a:xfrm flipV="1">
            <a:off x="8905589" y="581465"/>
            <a:ext cx="367167" cy="860248"/>
          </a:xfrm>
          <a:prstGeom prst="line">
            <a:avLst/>
          </a:prstGeom>
          <a:ln>
            <a:solidFill>
              <a:schemeClr val="accent3">
                <a:lumMod val="40000"/>
                <a:lumOff val="60000"/>
              </a:schemeClr>
            </a:solidFill>
            <a:prstDash val="dash"/>
          </a:ln>
        </p:spPr>
        <p:style>
          <a:lnRef idx="2">
            <a:schemeClr val="accent6"/>
          </a:lnRef>
          <a:fillRef idx="0">
            <a:schemeClr val="accent6"/>
          </a:fillRef>
          <a:effectRef idx="1">
            <a:schemeClr val="accent6"/>
          </a:effectRef>
          <a:fontRef idx="minor">
            <a:schemeClr val="tx1"/>
          </a:fontRef>
        </p:style>
      </p:cxnSp>
      <p:cxnSp>
        <p:nvCxnSpPr>
          <p:cNvPr id="36" name="直接连接符 35">
            <a:extLst>
              <a:ext uri="{FF2B5EF4-FFF2-40B4-BE49-F238E27FC236}">
                <a16:creationId xmlns:a16="http://schemas.microsoft.com/office/drawing/2014/main" id="{234FDA5A-C7F4-DB2B-3C74-691C92FF742A}"/>
              </a:ext>
            </a:extLst>
          </p:cNvPr>
          <p:cNvCxnSpPr>
            <a:cxnSpLocks/>
          </p:cNvCxnSpPr>
          <p:nvPr/>
        </p:nvCxnSpPr>
        <p:spPr>
          <a:xfrm>
            <a:off x="8937178" y="5411119"/>
            <a:ext cx="335578" cy="656194"/>
          </a:xfrm>
          <a:prstGeom prst="line">
            <a:avLst/>
          </a:prstGeom>
          <a:ln>
            <a:solidFill>
              <a:schemeClr val="accent3">
                <a:lumMod val="40000"/>
                <a:lumOff val="60000"/>
              </a:schemeClr>
            </a:solidFill>
            <a:prstDash val="dash"/>
          </a:ln>
        </p:spPr>
        <p:style>
          <a:lnRef idx="2">
            <a:schemeClr val="accent6"/>
          </a:lnRef>
          <a:fillRef idx="0">
            <a:schemeClr val="accent6"/>
          </a:fillRef>
          <a:effectRef idx="1">
            <a:schemeClr val="accent6"/>
          </a:effectRef>
          <a:fontRef idx="minor">
            <a:schemeClr val="tx1"/>
          </a:fontRef>
        </p:style>
      </p:cxnSp>
      <p:pic>
        <p:nvPicPr>
          <p:cNvPr id="49" name="图片 48">
            <a:extLst>
              <a:ext uri="{FF2B5EF4-FFF2-40B4-BE49-F238E27FC236}">
                <a16:creationId xmlns:a16="http://schemas.microsoft.com/office/drawing/2014/main" id="{755EC1CD-078F-776A-F1AC-A2D88CF4D0D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961" b="92773" l="7813" r="95801">
                        <a14:foregroundMark x1="12500" y1="88184" x2="95801" y2="91895"/>
                        <a14:foregroundMark x1="19531" y1="89746" x2="7910" y2="81250"/>
                        <a14:foregroundMark x1="7910" y1="81250" x2="8203" y2="77441"/>
                        <a14:foregroundMark x1="12793" y1="76465" x2="14648" y2="67285"/>
                        <a14:foregroundMark x1="85742" y1="91309" x2="92188" y2="78613"/>
                        <a14:foregroundMark x1="92188" y1="78613" x2="91504" y2="67285"/>
                        <a14:foregroundMark x1="87500" y1="73145" x2="95215" y2="92773"/>
                        <a14:foregroundMark x1="86328" y1="81738" x2="79883" y2="88770"/>
                        <a14:foregroundMark x1="88477" y1="86914" x2="82617" y2="58008"/>
                        <a14:foregroundMark x1="17773" y1="83301" x2="11914" y2="88477"/>
                      </a14:backgroundRemoval>
                    </a14:imgEffect>
                  </a14:imgLayer>
                </a14:imgProps>
              </a:ext>
              <a:ext uri="{28A0092B-C50C-407E-A947-70E740481C1C}">
                <a14:useLocalDpi xmlns:a14="http://schemas.microsoft.com/office/drawing/2010/main" val="0"/>
              </a:ext>
            </a:extLst>
          </a:blip>
          <a:stretch>
            <a:fillRect/>
          </a:stretch>
        </p:blipFill>
        <p:spPr>
          <a:xfrm>
            <a:off x="8947980" y="2157405"/>
            <a:ext cx="1986955" cy="1986955"/>
          </a:xfrm>
          <a:prstGeom prst="rect">
            <a:avLst/>
          </a:prstGeom>
        </p:spPr>
      </p:pic>
      <p:pic>
        <p:nvPicPr>
          <p:cNvPr id="51" name="图片 50">
            <a:extLst>
              <a:ext uri="{FF2B5EF4-FFF2-40B4-BE49-F238E27FC236}">
                <a16:creationId xmlns:a16="http://schemas.microsoft.com/office/drawing/2014/main" id="{8FDB64BD-8800-EE35-C407-744CA99C57D0}"/>
              </a:ext>
            </a:extLst>
          </p:cNvPr>
          <p:cNvPicPr>
            <a:picLocks noChangeAspect="1"/>
          </p:cNvPicPr>
          <p:nvPr/>
        </p:nvPicPr>
        <p:blipFill>
          <a:blip r:embed="rId12">
            <a:duotone>
              <a:schemeClr val="accent6">
                <a:shade val="45000"/>
                <a:satMod val="135000"/>
              </a:schemeClr>
              <a:prstClr val="white"/>
            </a:duotone>
            <a:extLst>
              <a:ext uri="{BEBA8EAE-BF5A-486C-A8C5-ECC9F3942E4B}">
                <a14:imgProps xmlns:a14="http://schemas.microsoft.com/office/drawing/2010/main">
                  <a14:imgLayer r:embed="rId13">
                    <a14:imgEffect>
                      <a14:backgroundRemoval t="1563" b="91211" l="9961" r="90430">
                        <a14:foregroundMark x1="31250" y1="75195" x2="27539" y2="52930"/>
                        <a14:foregroundMark x1="27539" y1="52930" x2="29785" y2="29785"/>
                        <a14:foregroundMark x1="29785" y1="29785" x2="73926" y2="23340"/>
                        <a14:foregroundMark x1="73926" y1="23340" x2="83203" y2="50000"/>
                        <a14:foregroundMark x1="83203" y1="50000" x2="62305" y2="70801"/>
                        <a14:foregroundMark x1="62305" y1="70801" x2="54590" y2="70801"/>
                        <a14:foregroundMark x1="65527" y1="68750" x2="86035" y2="59766"/>
                        <a14:foregroundMark x1="69531" y1="76758" x2="71582" y2="71289"/>
                        <a14:foregroundMark x1="67578" y1="73242" x2="66113" y2="68750"/>
                        <a14:foregroundMark x1="86035" y1="65820" x2="81055" y2="49805"/>
                        <a14:foregroundMark x1="87012" y1="60840" x2="90430" y2="52344"/>
                        <a14:foregroundMark x1="86035" y1="47363" x2="83008" y2="37402"/>
                        <a14:foregroundMark x1="79492" y1="35938" x2="79492" y2="28906"/>
                        <a14:foregroundMark x1="83496" y1="37402" x2="83496" y2="28906"/>
                        <a14:foregroundMark x1="72559" y1="20996" x2="72559" y2="14941"/>
                        <a14:foregroundMark x1="70508" y1="29883" x2="67578" y2="16992"/>
                        <a14:foregroundMark x1="68066" y1="31934" x2="75488" y2="17969"/>
                        <a14:foregroundMark x1="73047" y1="18945" x2="75488" y2="16992"/>
                        <a14:foregroundMark x1="46191" y1="19922" x2="49609" y2="6055"/>
                        <a14:foregroundMark x1="55078" y1="23926" x2="45605" y2="4980"/>
                        <a14:foregroundMark x1="49121" y1="22461" x2="45117" y2="8984"/>
                        <a14:foregroundMark x1="43164" y1="28418" x2="45605" y2="12500"/>
                        <a14:foregroundMark x1="47168" y1="17969" x2="53125" y2="5469"/>
                        <a14:foregroundMark x1="55566" y1="18457" x2="54102" y2="8496"/>
                        <a14:foregroundMark x1="50586" y1="23438" x2="48633" y2="1563"/>
                        <a14:foregroundMark x1="46680" y1="13477" x2="40625" y2="12012"/>
                        <a14:foregroundMark x1="32715" y1="35938" x2="27734" y2="24902"/>
                        <a14:foregroundMark x1="27246" y1="34375" x2="25684" y2="17969"/>
                        <a14:foregroundMark x1="22266" y1="39844" x2="29199" y2="76758"/>
                        <a14:foregroundMark x1="28711" y1="80176" x2="16797" y2="49219"/>
                        <a14:foregroundMark x1="16797" y1="49219" x2="16797" y2="44336"/>
                        <a14:foregroundMark x1="19727" y1="63281" x2="16797" y2="34277"/>
                        <a14:foregroundMark x1="16797" y1="34277" x2="23242" y2="22461"/>
                        <a14:foregroundMark x1="19727" y1="57324" x2="22949" y2="27539"/>
                        <a14:foregroundMark x1="22949" y1="27539" x2="34180" y2="11523"/>
                        <a14:foregroundMark x1="20703" y1="68262" x2="30176" y2="78711"/>
                        <a14:foregroundMark x1="42676" y1="78711" x2="43164" y2="84180"/>
                        <a14:foregroundMark x1="46191" y1="84668" x2="54102" y2="86719"/>
                        <a14:foregroundMark x1="54590" y1="87695" x2="47262" y2="88009"/>
                        <a14:foregroundMark x1="44629" y1="91211" x2="54590" y2="78711"/>
                        <a14:foregroundMark x1="51172" y1="73242" x2="51172" y2="42871"/>
                        <a14:backgroundMark x1="43164" y1="88379" x2="46191" y2="89355"/>
                      </a14:backgroundRemoval>
                    </a14:imgEffect>
                  </a14:imgLayer>
                </a14:imgProps>
              </a:ext>
              <a:ext uri="{28A0092B-C50C-407E-A947-70E740481C1C}">
                <a14:useLocalDpi xmlns:a14="http://schemas.microsoft.com/office/drawing/2010/main" val="0"/>
              </a:ext>
            </a:extLst>
          </a:blip>
          <a:stretch>
            <a:fillRect/>
          </a:stretch>
        </p:blipFill>
        <p:spPr>
          <a:xfrm>
            <a:off x="8923649" y="4189477"/>
            <a:ext cx="2100771" cy="2100771"/>
          </a:xfrm>
          <a:prstGeom prst="rect">
            <a:avLst/>
          </a:prstGeom>
        </p:spPr>
      </p:pic>
      <p:pic>
        <p:nvPicPr>
          <p:cNvPr id="53" name="图片 52">
            <a:extLst>
              <a:ext uri="{FF2B5EF4-FFF2-40B4-BE49-F238E27FC236}">
                <a16:creationId xmlns:a16="http://schemas.microsoft.com/office/drawing/2014/main" id="{BCC6809C-F7B4-DDA0-CDB1-26512DB30D2A}"/>
              </a:ext>
            </a:extLst>
          </p:cNvPr>
          <p:cNvPicPr>
            <a:picLocks noChangeAspect="1"/>
          </p:cNvPicPr>
          <p:nvPr/>
        </p:nvPicPr>
        <p:blipFill>
          <a:blip r:embed="rId14">
            <a:duotone>
              <a:schemeClr val="accent6">
                <a:shade val="45000"/>
                <a:satMod val="135000"/>
              </a:schemeClr>
              <a:prstClr val="white"/>
            </a:duotone>
            <a:extLst>
              <a:ext uri="{BEBA8EAE-BF5A-486C-A8C5-ECC9F3942E4B}">
                <a14:imgProps xmlns:a14="http://schemas.microsoft.com/office/drawing/2010/main">
                  <a14:imgLayer r:embed="rId15">
                    <a14:imgEffect>
                      <a14:backgroundRemoval t="10000" b="90000" l="10000" r="90000">
                        <a14:foregroundMark x1="57715" y1="21289" x2="79102" y2="29492"/>
                        <a14:foregroundMark x1="79102" y1="29492" x2="47266" y2="20801"/>
                        <a14:foregroundMark x1="47266" y1="20801" x2="46289" y2="55273"/>
                        <a14:foregroundMark x1="46289" y1="55273" x2="25879" y2="68359"/>
                        <a14:foregroundMark x1="25879" y1="68359" x2="69629" y2="52344"/>
                        <a14:foregroundMark x1="69629" y1="52344" x2="50195" y2="37207"/>
                        <a14:foregroundMark x1="49707" y1="59180" x2="19629" y2="79688"/>
                        <a14:foregroundMark x1="19629" y1="79688" x2="65625" y2="60645"/>
                        <a14:foregroundMark x1="68164" y1="24805" x2="80078" y2="43652"/>
                        <a14:foregroundMark x1="80078" y1="43652" x2="81641" y2="43652"/>
                        <a14:foregroundMark x1="66699" y1="20801" x2="43262" y2="20801"/>
                        <a14:foregroundMark x1="28809" y1="27734" x2="47656" y2="15039"/>
                        <a14:foregroundMark x1="47656" y1="15039" x2="67676" y2="18750"/>
                        <a14:foregroundMark x1="39746" y1="25293" x2="26270" y2="21777"/>
                        <a14:foregroundMark x1="43750" y1="44727" x2="33789" y2="62598"/>
                        <a14:foregroundMark x1="33789" y1="67578" x2="38477" y2="40527"/>
                        <a14:foregroundMark x1="38477" y1="40527" x2="40234" y2="39258"/>
                        <a14:foregroundMark x1="35254" y1="36719" x2="31836" y2="60156"/>
                        <a14:foregroundMark x1="22363" y1="77539" x2="16895" y2="84570"/>
                        <a14:foregroundMark x1="79102" y1="19336" x2="78125" y2="17285"/>
                        <a14:foregroundMark x1="73145" y1="20313" x2="76074" y2="13281"/>
                        <a14:foregroundMark x1="72656" y1="22754" x2="70117" y2="15332"/>
                        <a14:backgroundMark x1="55176" y1="83496" x2="36816" y2="85547"/>
                      </a14:backgroundRemoval>
                    </a14:imgEffect>
                  </a14:imgLayer>
                </a14:imgProps>
              </a:ext>
              <a:ext uri="{28A0092B-C50C-407E-A947-70E740481C1C}">
                <a14:useLocalDpi xmlns:a14="http://schemas.microsoft.com/office/drawing/2010/main" val="0"/>
              </a:ext>
            </a:extLst>
          </a:blip>
          <a:stretch>
            <a:fillRect/>
          </a:stretch>
        </p:blipFill>
        <p:spPr>
          <a:xfrm>
            <a:off x="8844314" y="300618"/>
            <a:ext cx="2160000" cy="2160000"/>
          </a:xfrm>
          <a:prstGeom prst="rect">
            <a:avLst/>
          </a:prstGeom>
        </p:spPr>
      </p:pic>
      <p:cxnSp>
        <p:nvCxnSpPr>
          <p:cNvPr id="66" name="直接连接符 65">
            <a:extLst>
              <a:ext uri="{FF2B5EF4-FFF2-40B4-BE49-F238E27FC236}">
                <a16:creationId xmlns:a16="http://schemas.microsoft.com/office/drawing/2014/main" id="{2F18758E-C7D8-7223-8CE6-3E8EDF6C088F}"/>
              </a:ext>
            </a:extLst>
          </p:cNvPr>
          <p:cNvCxnSpPr/>
          <p:nvPr/>
        </p:nvCxnSpPr>
        <p:spPr>
          <a:xfrm>
            <a:off x="9272756" y="627946"/>
            <a:ext cx="0" cy="5439367"/>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67" name="文本框 66">
            <a:extLst>
              <a:ext uri="{FF2B5EF4-FFF2-40B4-BE49-F238E27FC236}">
                <a16:creationId xmlns:a16="http://schemas.microsoft.com/office/drawing/2014/main" id="{DAF08774-68B8-D386-7872-9AB85A68DD5E}"/>
              </a:ext>
            </a:extLst>
          </p:cNvPr>
          <p:cNvSpPr txBox="1"/>
          <p:nvPr/>
        </p:nvSpPr>
        <p:spPr>
          <a:xfrm>
            <a:off x="10864289" y="643590"/>
            <a:ext cx="825992" cy="1477328"/>
          </a:xfrm>
          <a:prstGeom prst="rect">
            <a:avLst/>
          </a:prstGeom>
          <a:noFill/>
        </p:spPr>
        <p:txBody>
          <a:bodyPr wrap="square" rtlCol="0">
            <a:spAutoFit/>
          </a:bodyPr>
          <a:lstStyle/>
          <a:p>
            <a:r>
              <a:rPr lang="zh-CN" altLang="en-US">
                <a:solidFill>
                  <a:schemeClr val="accent3"/>
                </a:solidFill>
                <a:latin typeface="宋体" panose="02010600030101010101" pitchFamily="2" charset="-122"/>
                <a:ea typeface="宋体" panose="02010600030101010101" pitchFamily="2" charset="-122"/>
              </a:rPr>
              <a:t>性能与效率的更优权衡</a:t>
            </a:r>
          </a:p>
        </p:txBody>
      </p:sp>
      <p:sp>
        <p:nvSpPr>
          <p:cNvPr id="68" name="文本框 67">
            <a:extLst>
              <a:ext uri="{FF2B5EF4-FFF2-40B4-BE49-F238E27FC236}">
                <a16:creationId xmlns:a16="http://schemas.microsoft.com/office/drawing/2014/main" id="{66F93EAE-DF8A-0342-D388-CF3F4B205DBD}"/>
              </a:ext>
            </a:extLst>
          </p:cNvPr>
          <p:cNvSpPr txBox="1"/>
          <p:nvPr/>
        </p:nvSpPr>
        <p:spPr>
          <a:xfrm>
            <a:off x="10864289" y="4511956"/>
            <a:ext cx="825992" cy="1477328"/>
          </a:xfrm>
          <a:prstGeom prst="rect">
            <a:avLst/>
          </a:prstGeom>
          <a:noFill/>
        </p:spPr>
        <p:txBody>
          <a:bodyPr wrap="square" rtlCol="0">
            <a:spAutoFit/>
          </a:bodyPr>
          <a:lstStyle/>
          <a:p>
            <a:r>
              <a:rPr lang="zh-CN" altLang="en-US">
                <a:solidFill>
                  <a:schemeClr val="accent3"/>
                </a:solidFill>
                <a:latin typeface="宋体" panose="02010600030101010101" pitchFamily="2" charset="-122"/>
                <a:ea typeface="宋体" panose="02010600030101010101" pitchFamily="2" charset="-122"/>
              </a:rPr>
              <a:t>良好的任务领域适应性</a:t>
            </a:r>
          </a:p>
        </p:txBody>
      </p:sp>
      <p:sp>
        <p:nvSpPr>
          <p:cNvPr id="69" name="文本框 68">
            <a:extLst>
              <a:ext uri="{FF2B5EF4-FFF2-40B4-BE49-F238E27FC236}">
                <a16:creationId xmlns:a16="http://schemas.microsoft.com/office/drawing/2014/main" id="{A3705E48-64BC-F9A6-D59D-0E4B1B456224}"/>
              </a:ext>
            </a:extLst>
          </p:cNvPr>
          <p:cNvSpPr txBox="1"/>
          <p:nvPr/>
        </p:nvSpPr>
        <p:spPr>
          <a:xfrm>
            <a:off x="10864289" y="2520138"/>
            <a:ext cx="825992" cy="1477328"/>
          </a:xfrm>
          <a:prstGeom prst="rect">
            <a:avLst/>
          </a:prstGeom>
          <a:noFill/>
        </p:spPr>
        <p:txBody>
          <a:bodyPr wrap="square" rtlCol="0">
            <a:spAutoFit/>
          </a:bodyPr>
          <a:lstStyle/>
          <a:p>
            <a:r>
              <a:rPr lang="zh-CN" altLang="en-US">
                <a:solidFill>
                  <a:schemeClr val="accent3"/>
                </a:solidFill>
                <a:latin typeface="宋体" panose="02010600030101010101" pitchFamily="2" charset="-122"/>
                <a:ea typeface="宋体" panose="02010600030101010101" pitchFamily="2" charset="-122"/>
              </a:rPr>
              <a:t>绿色可持续的人工智能</a:t>
            </a:r>
          </a:p>
        </p:txBody>
      </p:sp>
      <p:sp>
        <p:nvSpPr>
          <p:cNvPr id="10" name="文本框 9">
            <a:extLst>
              <a:ext uri="{FF2B5EF4-FFF2-40B4-BE49-F238E27FC236}">
                <a16:creationId xmlns:a16="http://schemas.microsoft.com/office/drawing/2014/main" id="{74291697-BF5C-8104-30B3-CEF3D33A4396}"/>
              </a:ext>
            </a:extLst>
          </p:cNvPr>
          <p:cNvSpPr txBox="1"/>
          <p:nvPr/>
        </p:nvSpPr>
        <p:spPr>
          <a:xfrm>
            <a:off x="11613" y="6528402"/>
            <a:ext cx="105028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6/30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6273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5991F5B0-A7D4-19DC-2745-191306D79784}"/>
              </a:ext>
            </a:extLst>
          </p:cNvPr>
          <p:cNvGrpSpPr/>
          <p:nvPr/>
        </p:nvGrpSpPr>
        <p:grpSpPr>
          <a:xfrm>
            <a:off x="9587262" y="6427946"/>
            <a:ext cx="2615698" cy="366162"/>
            <a:chOff x="9587262" y="6427946"/>
            <a:chExt cx="2615698" cy="366162"/>
          </a:xfrm>
        </p:grpSpPr>
        <p:sp>
          <p:nvSpPr>
            <p:cNvPr id="6" name="幻灯片编号占位符 5">
              <a:extLst>
                <a:ext uri="{FF2B5EF4-FFF2-40B4-BE49-F238E27FC236}">
                  <a16:creationId xmlns:a16="http://schemas.microsoft.com/office/drawing/2014/main" id="{BA5B2D1D-EB0E-84C7-108C-84410918BB72}"/>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a:solidFill>
                    <a:srgbClr val="025A92"/>
                  </a:solidFill>
                </a:rPr>
                <a:t>微体系结构与集成电路实验室</a:t>
              </a:r>
              <a:endParaRPr lang="en-US" altLang="zh-CN" sz="1200">
                <a:solidFill>
                  <a:srgbClr val="025A92"/>
                </a:solidFill>
              </a:endParaRPr>
            </a:p>
            <a:p>
              <a:r>
                <a:rPr lang="en-US" sz="1100">
                  <a:solidFill>
                    <a:srgbClr val="025A92"/>
                  </a:solidFill>
                  <a:latin typeface="Helvetica"/>
                  <a:cs typeface="Helvetica"/>
                </a:rPr>
                <a:t>Microarchitecture and IC Labs</a:t>
              </a:r>
              <a:endParaRPr lang="en-US" sz="1100" dirty="0">
                <a:solidFill>
                  <a:srgbClr val="025A92"/>
                </a:solidFill>
                <a:latin typeface="Helvetica"/>
                <a:cs typeface="Helvetica"/>
              </a:endParaRPr>
            </a:p>
          </p:txBody>
        </p:sp>
        <p:pic>
          <p:nvPicPr>
            <p:cNvPr id="7" name="图片 6" descr="蓝色.jpg">
              <a:extLst>
                <a:ext uri="{FF2B5EF4-FFF2-40B4-BE49-F238E27FC236}">
                  <a16:creationId xmlns:a16="http://schemas.microsoft.com/office/drawing/2014/main" id="{240EC184-FA8B-8E67-5FFF-9458005B90B1}"/>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8" name="Freeform 18">
            <a:extLst>
              <a:ext uri="{FF2B5EF4-FFF2-40B4-BE49-F238E27FC236}">
                <a16:creationId xmlns:a16="http://schemas.microsoft.com/office/drawing/2014/main" id="{015197A6-BBA7-68BD-CDB1-D13BA2FB4770}"/>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0AAF9770-40AF-778B-1008-C46CA40AEC3C}"/>
              </a:ext>
            </a:extLst>
          </p:cNvPr>
          <p:cNvSpPr txBox="1"/>
          <p:nvPr/>
        </p:nvSpPr>
        <p:spPr>
          <a:xfrm>
            <a:off x="543002" y="166281"/>
            <a:ext cx="7885702" cy="461665"/>
          </a:xfrm>
          <a:prstGeom prst="rect">
            <a:avLst/>
          </a:prstGeom>
          <a:noFill/>
        </p:spPr>
        <p:txBody>
          <a:bodyPr wrap="square" rtlCol="0">
            <a:spAutoFit/>
          </a:bodyPr>
          <a:lstStyle/>
          <a:p>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研究背景</a:t>
            </a:r>
            <a:r>
              <a:rPr kumimoji="1" lang="en-US" altLang="zh-CN" sz="2400" spc="300">
                <a:solidFill>
                  <a:srgbClr val="025A92"/>
                </a:solidFill>
                <a:latin typeface="微软雅黑" panose="020B0503020204020204" charset="-122"/>
                <a:ea typeface="微软雅黑" panose="020B0503020204020204" charset="-122"/>
                <a:cs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cs typeface="微软雅黑" panose="020B0503020204020204" charset="-122"/>
              </a:rPr>
              <a:t>相关工作</a:t>
            </a:r>
            <a:endParaRPr kumimoji="1" lang="zh-CN" altLang="en-US" sz="2400" spc="300" dirty="0">
              <a:solidFill>
                <a:srgbClr val="025A92"/>
              </a:solidFill>
              <a:latin typeface="微软雅黑" panose="020B0503020204020204" charset="-122"/>
              <a:ea typeface="微软雅黑" panose="020B0503020204020204" charset="-122"/>
              <a:cs typeface="微软雅黑" panose="020B0503020204020204" charset="-122"/>
            </a:endParaRPr>
          </a:p>
        </p:txBody>
      </p:sp>
      <p:sp>
        <p:nvSpPr>
          <p:cNvPr id="37" name="矩形 36">
            <a:extLst>
              <a:ext uri="{FF2B5EF4-FFF2-40B4-BE49-F238E27FC236}">
                <a16:creationId xmlns:a16="http://schemas.microsoft.com/office/drawing/2014/main" id="{4D4E80A4-3F16-99FD-C127-EB90E804FB7B}"/>
              </a:ext>
            </a:extLst>
          </p:cNvPr>
          <p:cNvSpPr/>
          <p:nvPr/>
        </p:nvSpPr>
        <p:spPr>
          <a:xfrm>
            <a:off x="402889" y="1269921"/>
            <a:ext cx="11338560" cy="506283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99A2D781-3030-F22D-949E-2946EBA53158}"/>
              </a:ext>
            </a:extLst>
          </p:cNvPr>
          <p:cNvCxnSpPr/>
          <p:nvPr/>
        </p:nvCxnSpPr>
        <p:spPr>
          <a:xfrm>
            <a:off x="3969572" y="1264172"/>
            <a:ext cx="0" cy="5076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49" name="直接连接符 48">
            <a:extLst>
              <a:ext uri="{FF2B5EF4-FFF2-40B4-BE49-F238E27FC236}">
                <a16:creationId xmlns:a16="http://schemas.microsoft.com/office/drawing/2014/main" id="{003A2B31-2160-6BC4-B05A-AC6F8F314ADD}"/>
              </a:ext>
            </a:extLst>
          </p:cNvPr>
          <p:cNvCxnSpPr/>
          <p:nvPr/>
        </p:nvCxnSpPr>
        <p:spPr>
          <a:xfrm>
            <a:off x="10404438" y="1256232"/>
            <a:ext cx="0" cy="5076000"/>
          </a:xfrm>
          <a:prstGeom prst="line">
            <a:avLst/>
          </a:prstGeom>
          <a:ln w="28575"/>
        </p:spPr>
        <p:style>
          <a:lnRef idx="2">
            <a:schemeClr val="accent1"/>
          </a:lnRef>
          <a:fillRef idx="0">
            <a:schemeClr val="accent1"/>
          </a:fillRef>
          <a:effectRef idx="1">
            <a:schemeClr val="accent1"/>
          </a:effectRef>
          <a:fontRef idx="minor">
            <a:schemeClr val="tx1"/>
          </a:fontRef>
        </p:style>
      </p:cxnSp>
      <p:cxnSp>
        <p:nvCxnSpPr>
          <p:cNvPr id="50" name="直接连接符 49">
            <a:extLst>
              <a:ext uri="{FF2B5EF4-FFF2-40B4-BE49-F238E27FC236}">
                <a16:creationId xmlns:a16="http://schemas.microsoft.com/office/drawing/2014/main" id="{4944A938-E260-4D03-3A9D-84E860FECD4A}"/>
              </a:ext>
            </a:extLst>
          </p:cNvPr>
          <p:cNvCxnSpPr>
            <a:cxnSpLocks/>
          </p:cNvCxnSpPr>
          <p:nvPr/>
        </p:nvCxnSpPr>
        <p:spPr>
          <a:xfrm>
            <a:off x="426720" y="1753500"/>
            <a:ext cx="11338560" cy="0"/>
          </a:xfrm>
          <a:prstGeom prst="line">
            <a:avLst/>
          </a:prstGeom>
          <a:ln w="28575"/>
        </p:spPr>
        <p:style>
          <a:lnRef idx="2">
            <a:schemeClr val="accent1"/>
          </a:lnRef>
          <a:fillRef idx="0">
            <a:schemeClr val="accent1"/>
          </a:fillRef>
          <a:effectRef idx="1">
            <a:schemeClr val="accent1"/>
          </a:effectRef>
          <a:fontRef idx="minor">
            <a:schemeClr val="tx1"/>
          </a:fontRef>
        </p:style>
      </p:cxnSp>
      <p:sp>
        <p:nvSpPr>
          <p:cNvPr id="53" name="文本框 52">
            <a:extLst>
              <a:ext uri="{FF2B5EF4-FFF2-40B4-BE49-F238E27FC236}">
                <a16:creationId xmlns:a16="http://schemas.microsoft.com/office/drawing/2014/main" id="{BAB1BCE9-C895-C8B6-E91D-ABB01F2C2726}"/>
              </a:ext>
            </a:extLst>
          </p:cNvPr>
          <p:cNvSpPr txBox="1"/>
          <p:nvPr/>
        </p:nvSpPr>
        <p:spPr>
          <a:xfrm>
            <a:off x="1541556" y="1294656"/>
            <a:ext cx="1313180" cy="430887"/>
          </a:xfrm>
          <a:prstGeom prst="rect">
            <a:avLst/>
          </a:prstGeom>
          <a:noFill/>
        </p:spPr>
        <p:txBody>
          <a:bodyPr wrap="none" rtlCol="0">
            <a:spAutoFit/>
          </a:bodyPr>
          <a:lstStyle/>
          <a:p>
            <a:r>
              <a:rPr lang="zh-CN" altLang="en-US" sz="2200">
                <a:solidFill>
                  <a:srgbClr val="025A92"/>
                </a:solidFill>
                <a:latin typeface="宋体" panose="02010600030101010101" pitchFamily="2" charset="-122"/>
                <a:ea typeface="宋体" panose="02010600030101010101" pitchFamily="2" charset="-122"/>
              </a:rPr>
              <a:t>模型结构</a:t>
            </a:r>
          </a:p>
        </p:txBody>
      </p:sp>
      <p:sp>
        <p:nvSpPr>
          <p:cNvPr id="54" name="文本框 53">
            <a:extLst>
              <a:ext uri="{FF2B5EF4-FFF2-40B4-BE49-F238E27FC236}">
                <a16:creationId xmlns:a16="http://schemas.microsoft.com/office/drawing/2014/main" id="{E9361FF5-61C0-9AD8-3A2D-6C72D3556841}"/>
              </a:ext>
            </a:extLst>
          </p:cNvPr>
          <p:cNvSpPr txBox="1"/>
          <p:nvPr/>
        </p:nvSpPr>
        <p:spPr>
          <a:xfrm>
            <a:off x="6519657" y="1300764"/>
            <a:ext cx="1313180" cy="430887"/>
          </a:xfrm>
          <a:prstGeom prst="rect">
            <a:avLst/>
          </a:prstGeom>
          <a:noFill/>
        </p:spPr>
        <p:txBody>
          <a:bodyPr wrap="none" rtlCol="0">
            <a:spAutoFit/>
          </a:bodyPr>
          <a:lstStyle/>
          <a:p>
            <a:r>
              <a:rPr lang="zh-CN" altLang="en-US" sz="2200">
                <a:solidFill>
                  <a:srgbClr val="025A92"/>
                </a:solidFill>
                <a:latin typeface="宋体" panose="02010600030101010101" pitchFamily="2" charset="-122"/>
                <a:ea typeface="宋体" panose="02010600030101010101" pitchFamily="2" charset="-122"/>
              </a:rPr>
              <a:t>模型优化</a:t>
            </a:r>
          </a:p>
        </p:txBody>
      </p:sp>
      <p:sp>
        <p:nvSpPr>
          <p:cNvPr id="55" name="文本框 54">
            <a:extLst>
              <a:ext uri="{FF2B5EF4-FFF2-40B4-BE49-F238E27FC236}">
                <a16:creationId xmlns:a16="http://schemas.microsoft.com/office/drawing/2014/main" id="{BBC238CB-B45C-06B1-B330-46BF0E1AC87A}"/>
              </a:ext>
            </a:extLst>
          </p:cNvPr>
          <p:cNvSpPr txBox="1"/>
          <p:nvPr/>
        </p:nvSpPr>
        <p:spPr>
          <a:xfrm>
            <a:off x="10428269" y="1297477"/>
            <a:ext cx="1313180" cy="430887"/>
          </a:xfrm>
          <a:prstGeom prst="rect">
            <a:avLst/>
          </a:prstGeom>
          <a:noFill/>
        </p:spPr>
        <p:txBody>
          <a:bodyPr wrap="none" rtlCol="0">
            <a:spAutoFit/>
          </a:bodyPr>
          <a:lstStyle/>
          <a:p>
            <a:pPr algn="ctr"/>
            <a:r>
              <a:rPr lang="zh-CN" altLang="en-US" sz="2200">
                <a:solidFill>
                  <a:srgbClr val="025A92"/>
                </a:solidFill>
                <a:latin typeface="宋体" panose="02010600030101010101" pitchFamily="2" charset="-122"/>
                <a:ea typeface="宋体" panose="02010600030101010101" pitchFamily="2" charset="-122"/>
              </a:rPr>
              <a:t>模型部署</a:t>
            </a:r>
          </a:p>
        </p:txBody>
      </p:sp>
      <p:sp>
        <p:nvSpPr>
          <p:cNvPr id="56" name="箭头: 左右 55">
            <a:extLst>
              <a:ext uri="{FF2B5EF4-FFF2-40B4-BE49-F238E27FC236}">
                <a16:creationId xmlns:a16="http://schemas.microsoft.com/office/drawing/2014/main" id="{C6986068-236D-6648-3B19-5061B32A5894}"/>
              </a:ext>
            </a:extLst>
          </p:cNvPr>
          <p:cNvSpPr/>
          <p:nvPr/>
        </p:nvSpPr>
        <p:spPr>
          <a:xfrm>
            <a:off x="1344701" y="849854"/>
            <a:ext cx="9792000" cy="323834"/>
          </a:xfrm>
          <a:prstGeom prst="leftRightArrow">
            <a:avLst>
              <a:gd name="adj1" fmla="val 69932"/>
              <a:gd name="adj2" fmla="val 50000"/>
            </a:avLst>
          </a:prstGeom>
          <a:gradFill flip="none" rotWithShape="1">
            <a:gsLst>
              <a:gs pos="0">
                <a:schemeClr val="tx2">
                  <a:lumMod val="10000"/>
                  <a:lumOff val="90000"/>
                  <a:shade val="30000"/>
                  <a:satMod val="115000"/>
                </a:schemeClr>
              </a:gs>
              <a:gs pos="50000">
                <a:schemeClr val="tx2">
                  <a:lumMod val="10000"/>
                  <a:lumOff val="90000"/>
                  <a:shade val="67500"/>
                  <a:satMod val="115000"/>
                </a:schemeClr>
              </a:gs>
              <a:gs pos="100000">
                <a:schemeClr val="tx2">
                  <a:lumMod val="10000"/>
                  <a:lumOff val="90000"/>
                  <a:shade val="100000"/>
                  <a:satMod val="115000"/>
                </a:schemeClr>
              </a:gs>
            </a:gsLst>
            <a:lin ang="10800000" scaled="1"/>
            <a:tileRect/>
          </a:gradFill>
          <a:ln>
            <a:solidFill>
              <a:srgbClr val="025A9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19BDDCB3-7DDB-ECEA-7A27-C99C647E8CBF}"/>
              </a:ext>
            </a:extLst>
          </p:cNvPr>
          <p:cNvSpPr txBox="1"/>
          <p:nvPr/>
        </p:nvSpPr>
        <p:spPr>
          <a:xfrm>
            <a:off x="329898" y="764511"/>
            <a:ext cx="1069524" cy="446276"/>
          </a:xfrm>
          <a:prstGeom prst="rect">
            <a:avLst/>
          </a:prstGeom>
          <a:noFill/>
        </p:spPr>
        <p:txBody>
          <a:bodyPr wrap="none" rtlCol="0">
            <a:spAutoFit/>
          </a:bodyPr>
          <a:lstStyle/>
          <a:p>
            <a:r>
              <a:rPr lang="zh-CN" altLang="en-US" sz="2300">
                <a:solidFill>
                  <a:srgbClr val="025A92"/>
                </a:solidFill>
                <a:latin typeface="宋体" panose="02010600030101010101" pitchFamily="2" charset="-122"/>
                <a:ea typeface="宋体" panose="02010600030101010101" pitchFamily="2" charset="-122"/>
              </a:rPr>
              <a:t>高层次</a:t>
            </a:r>
          </a:p>
        </p:txBody>
      </p:sp>
      <p:sp>
        <p:nvSpPr>
          <p:cNvPr id="58" name="文本框 57">
            <a:extLst>
              <a:ext uri="{FF2B5EF4-FFF2-40B4-BE49-F238E27FC236}">
                <a16:creationId xmlns:a16="http://schemas.microsoft.com/office/drawing/2014/main" id="{DFDA0D4D-8161-448E-23FA-01E986235131}"/>
              </a:ext>
            </a:extLst>
          </p:cNvPr>
          <p:cNvSpPr txBox="1"/>
          <p:nvPr/>
        </p:nvSpPr>
        <p:spPr>
          <a:xfrm>
            <a:off x="11095974" y="764511"/>
            <a:ext cx="774571" cy="446276"/>
          </a:xfrm>
          <a:prstGeom prst="rect">
            <a:avLst/>
          </a:prstGeom>
          <a:noFill/>
        </p:spPr>
        <p:txBody>
          <a:bodyPr wrap="none" rtlCol="0">
            <a:spAutoFit/>
          </a:bodyPr>
          <a:lstStyle/>
          <a:p>
            <a:r>
              <a:rPr lang="zh-CN" altLang="en-US" sz="2300">
                <a:solidFill>
                  <a:srgbClr val="025A92"/>
                </a:solidFill>
                <a:latin typeface="宋体" panose="02010600030101010101" pitchFamily="2" charset="-122"/>
                <a:ea typeface="宋体" panose="02010600030101010101" pitchFamily="2" charset="-122"/>
              </a:rPr>
              <a:t>底层</a:t>
            </a:r>
          </a:p>
        </p:txBody>
      </p:sp>
      <p:pic>
        <p:nvPicPr>
          <p:cNvPr id="2051" name="图片 2050" descr="手机屏幕的截图&#10;&#10;低可信度描述已自动生成">
            <a:extLst>
              <a:ext uri="{FF2B5EF4-FFF2-40B4-BE49-F238E27FC236}">
                <a16:creationId xmlns:a16="http://schemas.microsoft.com/office/drawing/2014/main" id="{7754FA48-BBF1-3FD5-B54F-D4F7EC769140}"/>
              </a:ext>
            </a:extLst>
          </p:cNvPr>
          <p:cNvPicPr>
            <a:picLocks noChangeAspect="1"/>
          </p:cNvPicPr>
          <p:nvPr/>
        </p:nvPicPr>
        <p:blipFill rotWithShape="1">
          <a:blip r:embed="rId5">
            <a:extLst>
              <a:ext uri="{28A0092B-C50C-407E-A947-70E740481C1C}">
                <a14:useLocalDpi xmlns:a14="http://schemas.microsoft.com/office/drawing/2010/main" val="0"/>
              </a:ext>
            </a:extLst>
          </a:blip>
          <a:srcRect l="11277" t="19275" r="15212" b="13347"/>
          <a:stretch/>
        </p:blipFill>
        <p:spPr>
          <a:xfrm>
            <a:off x="1795003" y="3497739"/>
            <a:ext cx="1963216" cy="2525548"/>
          </a:xfrm>
          <a:prstGeom prst="rect">
            <a:avLst/>
          </a:prstGeom>
        </p:spPr>
      </p:pic>
      <p:pic>
        <p:nvPicPr>
          <p:cNvPr id="2053" name="图形 2052">
            <a:extLst>
              <a:ext uri="{FF2B5EF4-FFF2-40B4-BE49-F238E27FC236}">
                <a16:creationId xmlns:a16="http://schemas.microsoft.com/office/drawing/2014/main" id="{E888AC6C-615A-9D2B-73F9-704433F21A2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32560" t="21653" r="2636" b="28151"/>
          <a:stretch/>
        </p:blipFill>
        <p:spPr>
          <a:xfrm>
            <a:off x="510728" y="1888881"/>
            <a:ext cx="3456000" cy="1299914"/>
          </a:xfrm>
          <a:prstGeom prst="rect">
            <a:avLst/>
          </a:prstGeom>
        </p:spPr>
      </p:pic>
      <p:sp>
        <p:nvSpPr>
          <p:cNvPr id="2055" name="文本框 2054">
            <a:extLst>
              <a:ext uri="{FF2B5EF4-FFF2-40B4-BE49-F238E27FC236}">
                <a16:creationId xmlns:a16="http://schemas.microsoft.com/office/drawing/2014/main" id="{4E7A2DCA-8D4F-7475-7ABC-2E76EB165B3E}"/>
              </a:ext>
            </a:extLst>
          </p:cNvPr>
          <p:cNvSpPr txBox="1"/>
          <p:nvPr/>
        </p:nvSpPr>
        <p:spPr>
          <a:xfrm>
            <a:off x="1344894" y="3118594"/>
            <a:ext cx="1787669" cy="353943"/>
          </a:xfrm>
          <a:prstGeom prst="rect">
            <a:avLst/>
          </a:prstGeom>
          <a:noFill/>
        </p:spPr>
        <p:txBody>
          <a:bodyPr wrap="none" rtlCol="0">
            <a:spAutoFit/>
          </a:bodyPr>
          <a:lstStyle/>
          <a:p>
            <a:r>
              <a:rPr lang="en-US" altLang="zh-CN" sz="1700">
                <a:latin typeface="times" panose="02020603050405020304" pitchFamily="18" charset="0"/>
                <a:ea typeface="宋体" panose="02010600030101010101" pitchFamily="2" charset="-122"/>
                <a:cs typeface="times" panose="02020603050405020304" pitchFamily="18" charset="0"/>
              </a:rPr>
              <a:t>(a) </a:t>
            </a:r>
            <a:r>
              <a:rPr lang="zh-CN" altLang="en-US" sz="1700">
                <a:latin typeface="times" panose="02020603050405020304" pitchFamily="18" charset="0"/>
                <a:ea typeface="宋体" panose="02010600030101010101" pitchFamily="2" charset="-122"/>
                <a:cs typeface="times" panose="02020603050405020304" pitchFamily="18" charset="0"/>
              </a:rPr>
              <a:t>卷积神经网络</a:t>
            </a:r>
          </a:p>
        </p:txBody>
      </p:sp>
      <p:sp>
        <p:nvSpPr>
          <p:cNvPr id="2056" name="文本框 2055">
            <a:extLst>
              <a:ext uri="{FF2B5EF4-FFF2-40B4-BE49-F238E27FC236}">
                <a16:creationId xmlns:a16="http://schemas.microsoft.com/office/drawing/2014/main" id="{02EC5350-BD69-6099-2A7F-D3024EF27DE3}"/>
              </a:ext>
            </a:extLst>
          </p:cNvPr>
          <p:cNvSpPr txBox="1"/>
          <p:nvPr/>
        </p:nvSpPr>
        <p:spPr>
          <a:xfrm>
            <a:off x="1414310" y="5976968"/>
            <a:ext cx="1567673" cy="353943"/>
          </a:xfrm>
          <a:prstGeom prst="rect">
            <a:avLst/>
          </a:prstGeom>
          <a:noFill/>
        </p:spPr>
        <p:txBody>
          <a:bodyPr wrap="none" rtlCol="0">
            <a:spAutoFit/>
          </a:bodyPr>
          <a:lstStyle/>
          <a:p>
            <a:r>
              <a:rPr lang="en-US" altLang="zh-CN" sz="1700">
                <a:latin typeface="times" panose="02020603050405020304" pitchFamily="18" charset="0"/>
                <a:ea typeface="宋体" panose="02010600030101010101" pitchFamily="2" charset="-122"/>
                <a:cs typeface="times" panose="02020603050405020304" pitchFamily="18" charset="0"/>
              </a:rPr>
              <a:t>(b) Transformer</a:t>
            </a:r>
            <a:endParaRPr lang="zh-CN" altLang="en-US" sz="1700">
              <a:latin typeface="times" panose="02020603050405020304" pitchFamily="18" charset="0"/>
              <a:ea typeface="宋体" panose="02010600030101010101" pitchFamily="2" charset="-122"/>
              <a:cs typeface="times" panose="02020603050405020304" pitchFamily="18" charset="0"/>
            </a:endParaRPr>
          </a:p>
        </p:txBody>
      </p:sp>
      <p:pic>
        <p:nvPicPr>
          <p:cNvPr id="2057" name="Picture 8" descr="利用TensorRT部署模型 - 知乎">
            <a:extLst>
              <a:ext uri="{FF2B5EF4-FFF2-40B4-BE49-F238E27FC236}">
                <a16:creationId xmlns:a16="http://schemas.microsoft.com/office/drawing/2014/main" id="{BA19A006-51E1-1764-192D-A9229791E0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7669" y="3617775"/>
            <a:ext cx="1296000" cy="60066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ploy LLaMA 3, Mistral, and Mixtral, on AWS EC2 with vLLM">
            <a:extLst>
              <a:ext uri="{FF2B5EF4-FFF2-40B4-BE49-F238E27FC236}">
                <a16:creationId xmlns:a16="http://schemas.microsoft.com/office/drawing/2014/main" id="{DE722DCA-507B-6A05-86F6-EFA5E68C7F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47719" y="4418235"/>
            <a:ext cx="1091901" cy="31255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penVINO Tool Kit Download for Intelligent Recognition::Resources ...">
            <a:extLst>
              <a:ext uri="{FF2B5EF4-FFF2-40B4-BE49-F238E27FC236}">
                <a16:creationId xmlns:a16="http://schemas.microsoft.com/office/drawing/2014/main" id="{EB559F71-81F6-19D8-B21F-D925D8D0369C}"/>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8403" b="89916" l="1199" r="98288">
                        <a14:foregroundMark x1="1370" y1="17647" x2="6507" y2="26050"/>
                        <a14:foregroundMark x1="2568" y1="20168" x2="1199" y2="10084"/>
                        <a14:foregroundMark x1="10445" y1="25210" x2="17466" y2="49580"/>
                        <a14:foregroundMark x1="87500" y1="61345" x2="96404" y2="56303"/>
                        <a14:foregroundMark x1="96404" y1="56303" x2="89726" y2="31933"/>
                        <a14:foregroundMark x1="90582" y1="38655" x2="98288" y2="60504"/>
                        <a14:foregroundMark x1="91438" y1="69748" x2="94521" y2="74790"/>
                        <a14:foregroundMark x1="90925" y1="69748" x2="8048" y2="60504"/>
                        <a14:foregroundMark x1="14041" y1="43697" x2="91610" y2="36975"/>
                        <a14:foregroundMark x1="90753" y1="16807" x2="7192" y2="28571"/>
                        <a14:foregroundMark x1="3767" y1="57143" x2="39212" y2="89916"/>
                        <a14:foregroundMark x1="8390" y1="79832" x2="4452" y2="48739"/>
                        <a14:foregroundMark x1="79966" y1="71429" x2="59589" y2="78151"/>
                        <a14:foregroundMark x1="55308" y1="77311" x2="58904" y2="78992"/>
                        <a14:foregroundMark x1="43664" y1="66387" x2="41267" y2="84034"/>
                        <a14:foregroundMark x1="92295" y1="37815" x2="95548" y2="36134"/>
                        <a14:foregroundMark x1="97260" y1="36134" x2="95719" y2="22689"/>
                        <a14:foregroundMark x1="93151" y1="8403" x2="92123" y2="8403"/>
                        <a14:backgroundMark x1="97603" y1="5882" x2="99829" y2="0"/>
                      </a14:backgroundRemoval>
                    </a14:imgEffect>
                  </a14:imgLayer>
                </a14:imgProps>
              </a:ext>
              <a:ext uri="{28A0092B-C50C-407E-A947-70E740481C1C}">
                <a14:useLocalDpi xmlns:a14="http://schemas.microsoft.com/office/drawing/2010/main" val="0"/>
              </a:ext>
            </a:extLst>
          </a:blip>
          <a:srcRect/>
          <a:stretch>
            <a:fillRect/>
          </a:stretch>
        </p:blipFill>
        <p:spPr bwMode="auto">
          <a:xfrm>
            <a:off x="10499669" y="4967691"/>
            <a:ext cx="1188000" cy="2420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uda Toolkit - Official website">
            <a:extLst>
              <a:ext uri="{FF2B5EF4-FFF2-40B4-BE49-F238E27FC236}">
                <a16:creationId xmlns:a16="http://schemas.microsoft.com/office/drawing/2014/main" id="{2F5B5568-2A4B-BCD5-2E96-7D7FB06F1AD2}"/>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3897" t="9863" r="12936" b="9318"/>
          <a:stretch/>
        </p:blipFill>
        <p:spPr bwMode="auto">
          <a:xfrm>
            <a:off x="10623140" y="1812116"/>
            <a:ext cx="941058" cy="894728"/>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3422DB4D-FFAE-691C-325E-29A397437F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25170" y="5435906"/>
            <a:ext cx="936999" cy="25034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Accelerate Your Applications with ROCm - High-Performance Computing ...">
            <a:extLst>
              <a:ext uri="{FF2B5EF4-FFF2-40B4-BE49-F238E27FC236}">
                <a16:creationId xmlns:a16="http://schemas.microsoft.com/office/drawing/2014/main" id="{E6DEE1C5-2730-70BF-6CCB-F6D0A7A22D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621112" y="2922227"/>
            <a:ext cx="945114" cy="469407"/>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mmdeploy夏令营-week3-mmdeploy量化resnet - 知乎">
            <a:extLst>
              <a:ext uri="{FF2B5EF4-FFF2-40B4-BE49-F238E27FC236}">
                <a16:creationId xmlns:a16="http://schemas.microsoft.com/office/drawing/2014/main" id="{42140F24-A3C5-48F7-882B-1437E0E64EC6}"/>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4325" t="27518" r="36927" b="12656"/>
          <a:stretch/>
        </p:blipFill>
        <p:spPr bwMode="auto">
          <a:xfrm>
            <a:off x="10437377" y="5869357"/>
            <a:ext cx="1296000" cy="430773"/>
          </a:xfrm>
          <a:prstGeom prst="rect">
            <a:avLst/>
          </a:prstGeom>
          <a:noFill/>
          <a:extLst>
            <a:ext uri="{909E8E84-426E-40DD-AFC4-6F175D3DCCD1}">
              <a14:hiddenFill xmlns:a14="http://schemas.microsoft.com/office/drawing/2010/main">
                <a:solidFill>
                  <a:srgbClr val="FFFFFF"/>
                </a:solidFill>
              </a14:hiddenFill>
            </a:ext>
          </a:extLst>
        </p:spPr>
      </p:pic>
      <p:grpSp>
        <p:nvGrpSpPr>
          <p:cNvPr id="2100" name="组合 2099">
            <a:extLst>
              <a:ext uri="{FF2B5EF4-FFF2-40B4-BE49-F238E27FC236}">
                <a16:creationId xmlns:a16="http://schemas.microsoft.com/office/drawing/2014/main" id="{880F5DBD-6125-CA67-0EE8-705BF1A7BCE1}"/>
              </a:ext>
            </a:extLst>
          </p:cNvPr>
          <p:cNvGrpSpPr/>
          <p:nvPr/>
        </p:nvGrpSpPr>
        <p:grpSpPr>
          <a:xfrm>
            <a:off x="4321688" y="2099782"/>
            <a:ext cx="2428465" cy="889209"/>
            <a:chOff x="4269716" y="2094233"/>
            <a:chExt cx="2428465" cy="889209"/>
          </a:xfrm>
        </p:grpSpPr>
        <p:grpSp>
          <p:nvGrpSpPr>
            <p:cNvPr id="2081" name="组合 2080">
              <a:extLst>
                <a:ext uri="{FF2B5EF4-FFF2-40B4-BE49-F238E27FC236}">
                  <a16:creationId xmlns:a16="http://schemas.microsoft.com/office/drawing/2014/main" id="{C963D68D-8769-FE5F-6811-854FE99AB0ED}"/>
                </a:ext>
              </a:extLst>
            </p:cNvPr>
            <p:cNvGrpSpPr/>
            <p:nvPr/>
          </p:nvGrpSpPr>
          <p:grpSpPr>
            <a:xfrm>
              <a:off x="4269716" y="2094233"/>
              <a:ext cx="1623695" cy="889209"/>
              <a:chOff x="9339724" y="2440731"/>
              <a:chExt cx="1623695" cy="889209"/>
            </a:xfrm>
          </p:grpSpPr>
          <p:cxnSp>
            <p:nvCxnSpPr>
              <p:cNvPr id="2082" name="直接连接符 2081">
                <a:extLst>
                  <a:ext uri="{FF2B5EF4-FFF2-40B4-BE49-F238E27FC236}">
                    <a16:creationId xmlns:a16="http://schemas.microsoft.com/office/drawing/2014/main" id="{58AC9567-890D-EF90-B5D4-CC9A54447ED1}"/>
                  </a:ext>
                </a:extLst>
              </p:cNvPr>
              <p:cNvCxnSpPr/>
              <p:nvPr/>
            </p:nvCxnSpPr>
            <p:spPr>
              <a:xfrm>
                <a:off x="10325100" y="2442154"/>
                <a:ext cx="0" cy="882000"/>
              </a:xfrm>
              <a:prstGeom prst="line">
                <a:avLst/>
              </a:prstGeom>
              <a:noFill/>
              <a:ln w="12700" cap="flat" cmpd="sng" algn="ctr">
                <a:solidFill>
                  <a:sysClr val="windowText" lastClr="000000"/>
                </a:solidFill>
                <a:prstDash val="solid"/>
                <a:miter lim="800000"/>
              </a:ln>
              <a:effectLst/>
            </p:spPr>
          </p:cxnSp>
          <p:cxnSp>
            <p:nvCxnSpPr>
              <p:cNvPr id="2083" name="直接连接符 2082">
                <a:extLst>
                  <a:ext uri="{FF2B5EF4-FFF2-40B4-BE49-F238E27FC236}">
                    <a16:creationId xmlns:a16="http://schemas.microsoft.com/office/drawing/2014/main" id="{60F42FD3-7419-6082-20E7-5E731FDFF73C}"/>
                  </a:ext>
                </a:extLst>
              </p:cNvPr>
              <p:cNvCxnSpPr/>
              <p:nvPr/>
            </p:nvCxnSpPr>
            <p:spPr>
              <a:xfrm>
                <a:off x="9921240" y="2442154"/>
                <a:ext cx="0" cy="882000"/>
              </a:xfrm>
              <a:prstGeom prst="line">
                <a:avLst/>
              </a:prstGeom>
              <a:noFill/>
              <a:ln w="12700" cap="flat" cmpd="sng" algn="ctr">
                <a:solidFill>
                  <a:sysClr val="windowText" lastClr="000000"/>
                </a:solidFill>
                <a:prstDash val="solid"/>
                <a:miter lim="800000"/>
              </a:ln>
              <a:effectLst/>
            </p:spPr>
          </p:cxnSp>
          <p:sp>
            <p:nvSpPr>
              <p:cNvPr id="2084" name="矩形 2083">
                <a:extLst>
                  <a:ext uri="{FF2B5EF4-FFF2-40B4-BE49-F238E27FC236}">
                    <a16:creationId xmlns:a16="http://schemas.microsoft.com/office/drawing/2014/main" id="{99B4CF97-EA01-F419-A889-873E24259859}"/>
                  </a:ext>
                </a:extLst>
              </p:cNvPr>
              <p:cNvSpPr/>
              <p:nvPr/>
            </p:nvSpPr>
            <p:spPr>
              <a:xfrm>
                <a:off x="9512104" y="2440731"/>
                <a:ext cx="1224000" cy="889209"/>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85" name="矩形 2084">
                <a:extLst>
                  <a:ext uri="{FF2B5EF4-FFF2-40B4-BE49-F238E27FC236}">
                    <a16:creationId xmlns:a16="http://schemas.microsoft.com/office/drawing/2014/main" id="{CCF57090-6613-AC29-274E-34A86CC4ABD4}"/>
                  </a:ext>
                </a:extLst>
              </p:cNvPr>
              <p:cNvSpPr/>
              <p:nvPr/>
            </p:nvSpPr>
            <p:spPr>
              <a:xfrm>
                <a:off x="10563007" y="2629879"/>
                <a:ext cx="360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6" name="矩形 2085">
                <a:extLst>
                  <a:ext uri="{FF2B5EF4-FFF2-40B4-BE49-F238E27FC236}">
                    <a16:creationId xmlns:a16="http://schemas.microsoft.com/office/drawing/2014/main" id="{E2C0A486-2FFD-DDE7-D6A3-258AEC306523}"/>
                  </a:ext>
                </a:extLst>
              </p:cNvPr>
              <p:cNvSpPr/>
              <p:nvPr/>
            </p:nvSpPr>
            <p:spPr>
              <a:xfrm>
                <a:off x="10155246" y="2629879"/>
                <a:ext cx="360000" cy="216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7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7" name="矩形 2086">
                <a:extLst>
                  <a:ext uri="{FF2B5EF4-FFF2-40B4-BE49-F238E27FC236}">
                    <a16:creationId xmlns:a16="http://schemas.microsoft.com/office/drawing/2014/main" id="{E5C9F57A-3653-AA24-7828-6E4A081A54CE}"/>
                  </a:ext>
                </a:extLst>
              </p:cNvPr>
              <p:cNvSpPr/>
              <p:nvPr/>
            </p:nvSpPr>
            <p:spPr>
              <a:xfrm>
                <a:off x="10155246" y="3002430"/>
                <a:ext cx="360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BN</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8" name="矩形 2087">
                <a:extLst>
                  <a:ext uri="{FF2B5EF4-FFF2-40B4-BE49-F238E27FC236}">
                    <a16:creationId xmlns:a16="http://schemas.microsoft.com/office/drawing/2014/main" id="{3464FC6C-14D4-2C97-07B4-43B65858B2B6}"/>
                  </a:ext>
                </a:extLst>
              </p:cNvPr>
              <p:cNvSpPr/>
              <p:nvPr/>
            </p:nvSpPr>
            <p:spPr>
              <a:xfrm>
                <a:off x="9747485" y="2629879"/>
                <a:ext cx="360000" cy="216000"/>
              </a:xfrm>
              <a:prstGeom prst="rect">
                <a:avLst/>
              </a:prstGeom>
              <a:solidFill>
                <a:srgbClr val="FF9999"/>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89" name="矩形 2088">
                <a:extLst>
                  <a:ext uri="{FF2B5EF4-FFF2-40B4-BE49-F238E27FC236}">
                    <a16:creationId xmlns:a16="http://schemas.microsoft.com/office/drawing/2014/main" id="{B64A1969-6B54-57CB-78E0-FB647DE5DB37}"/>
                  </a:ext>
                </a:extLst>
              </p:cNvPr>
              <p:cNvSpPr/>
              <p:nvPr/>
            </p:nvSpPr>
            <p:spPr>
              <a:xfrm>
                <a:off x="10563007" y="3002430"/>
                <a:ext cx="360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BN</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0" name="矩形 2089">
                <a:extLst>
                  <a:ext uri="{FF2B5EF4-FFF2-40B4-BE49-F238E27FC236}">
                    <a16:creationId xmlns:a16="http://schemas.microsoft.com/office/drawing/2014/main" id="{E26A6AA9-6E84-6A75-E9B1-4C5AEF7E5940}"/>
                  </a:ext>
                </a:extLst>
              </p:cNvPr>
              <p:cNvSpPr/>
              <p:nvPr/>
            </p:nvSpPr>
            <p:spPr>
              <a:xfrm>
                <a:off x="9339724" y="3002430"/>
                <a:ext cx="360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BN</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1" name="矩形 2090">
                <a:extLst>
                  <a:ext uri="{FF2B5EF4-FFF2-40B4-BE49-F238E27FC236}">
                    <a16:creationId xmlns:a16="http://schemas.microsoft.com/office/drawing/2014/main" id="{3820BD2C-1930-A323-2A1B-D4CD02D53E3B}"/>
                  </a:ext>
                </a:extLst>
              </p:cNvPr>
              <p:cNvSpPr/>
              <p:nvPr/>
            </p:nvSpPr>
            <p:spPr>
              <a:xfrm>
                <a:off x="9747485" y="3002430"/>
                <a:ext cx="360000" cy="144000"/>
              </a:xfrm>
              <a:prstGeom prst="rect">
                <a:avLst/>
              </a:prstGeom>
              <a:solidFill>
                <a:srgbClr val="70AD47">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BN</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sp>
            <p:nvSpPr>
              <p:cNvPr id="2092" name="文本框 2091">
                <a:extLst>
                  <a:ext uri="{FF2B5EF4-FFF2-40B4-BE49-F238E27FC236}">
                    <a16:creationId xmlns:a16="http://schemas.microsoft.com/office/drawing/2014/main" id="{1045D34C-B7C5-6A93-82DE-547BE8642D4A}"/>
                  </a:ext>
                </a:extLst>
              </p:cNvPr>
              <p:cNvSpPr txBox="1"/>
              <p:nvPr/>
            </p:nvSpPr>
            <p:spPr>
              <a:xfrm>
                <a:off x="9712662" y="2612258"/>
                <a:ext cx="418704"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Pool</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93" name="文本框 2092">
                <a:extLst>
                  <a:ext uri="{FF2B5EF4-FFF2-40B4-BE49-F238E27FC236}">
                    <a16:creationId xmlns:a16="http://schemas.microsoft.com/office/drawing/2014/main" id="{B4537356-1301-2A25-4BE9-600ACE9E1EAB}"/>
                  </a:ext>
                </a:extLst>
              </p:cNvPr>
              <p:cNvSpPr txBox="1"/>
              <p:nvPr/>
            </p:nvSpPr>
            <p:spPr>
              <a:xfrm>
                <a:off x="10120027" y="2612258"/>
                <a:ext cx="426720"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K×1</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2094" name="文本框 2093">
                <a:extLst>
                  <a:ext uri="{FF2B5EF4-FFF2-40B4-BE49-F238E27FC236}">
                    <a16:creationId xmlns:a16="http://schemas.microsoft.com/office/drawing/2014/main" id="{B5021D31-456A-272B-66CF-5F08D23077CC}"/>
                  </a:ext>
                </a:extLst>
              </p:cNvPr>
              <p:cNvSpPr txBox="1"/>
              <p:nvPr/>
            </p:nvSpPr>
            <p:spPr>
              <a:xfrm>
                <a:off x="10507845" y="2611523"/>
                <a:ext cx="455574"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rPr>
                  <a:t>K×K</a:t>
                </a:r>
                <a:endParaRPr kumimoji="0" lang="zh-CN" altLang="en-US" sz="10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grpSp>
        <p:sp>
          <p:nvSpPr>
            <p:cNvPr id="2095" name="矩形 2094">
              <a:extLst>
                <a:ext uri="{FF2B5EF4-FFF2-40B4-BE49-F238E27FC236}">
                  <a16:creationId xmlns:a16="http://schemas.microsoft.com/office/drawing/2014/main" id="{697DF44E-8C6B-F108-AA94-989BB1B72861}"/>
                </a:ext>
              </a:extLst>
            </p:cNvPr>
            <p:cNvSpPr/>
            <p:nvPr/>
          </p:nvSpPr>
          <p:spPr>
            <a:xfrm>
              <a:off x="6086181" y="2412837"/>
              <a:ext cx="612000" cy="252000"/>
            </a:xfrm>
            <a:prstGeom prst="rect">
              <a:avLst/>
            </a:prstGeom>
            <a:solidFill>
              <a:srgbClr val="5B9BD5">
                <a:lumMod val="60000"/>
                <a:lumOff val="40000"/>
              </a:srgbClr>
            </a:solidFill>
            <a:ln w="12700" cap="flat" cmpd="sng" algn="ctr">
              <a:solidFill>
                <a:srgbClr val="5B9BD5">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K × K</a:t>
              </a:r>
              <a:endParaRPr kumimoji="0" lang="zh-CN" altLang="en-US" sz="1200" b="0" i="0" u="none" strike="noStrike" kern="0" cap="none" spc="0" normalizeH="0" baseline="0" noProof="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endParaRPr>
            </a:p>
          </p:txBody>
        </p:sp>
      </p:grpSp>
      <p:pic>
        <p:nvPicPr>
          <p:cNvPr id="2097" name="图片 2096">
            <a:extLst>
              <a:ext uri="{FF2B5EF4-FFF2-40B4-BE49-F238E27FC236}">
                <a16:creationId xmlns:a16="http://schemas.microsoft.com/office/drawing/2014/main" id="{56B4C7B7-8D80-584F-1238-1010A9F4338D}"/>
              </a:ext>
            </a:extLst>
          </p:cNvPr>
          <p:cNvPicPr>
            <a:picLocks noChangeAspect="1"/>
          </p:cNvPicPr>
          <p:nvPr/>
        </p:nvPicPr>
        <p:blipFill>
          <a:blip r:embed="rId16"/>
          <a:stretch>
            <a:fillRect/>
          </a:stretch>
        </p:blipFill>
        <p:spPr>
          <a:xfrm>
            <a:off x="7737255" y="1880022"/>
            <a:ext cx="2290312" cy="1152000"/>
          </a:xfrm>
          <a:prstGeom prst="rect">
            <a:avLst/>
          </a:prstGeom>
        </p:spPr>
      </p:pic>
      <p:pic>
        <p:nvPicPr>
          <p:cNvPr id="2098" name="图片 2097">
            <a:extLst>
              <a:ext uri="{FF2B5EF4-FFF2-40B4-BE49-F238E27FC236}">
                <a16:creationId xmlns:a16="http://schemas.microsoft.com/office/drawing/2014/main" id="{850F2A6C-98CE-F299-6E97-55345DBAF069}"/>
              </a:ext>
            </a:extLst>
          </p:cNvPr>
          <p:cNvPicPr>
            <a:picLocks noChangeAspect="1"/>
          </p:cNvPicPr>
          <p:nvPr/>
        </p:nvPicPr>
        <p:blipFill>
          <a:blip r:embed="rId17"/>
          <a:stretch>
            <a:fillRect/>
          </a:stretch>
        </p:blipFill>
        <p:spPr>
          <a:xfrm>
            <a:off x="7537402" y="3519979"/>
            <a:ext cx="2733051" cy="1188000"/>
          </a:xfrm>
          <a:prstGeom prst="rect">
            <a:avLst/>
          </a:prstGeom>
        </p:spPr>
      </p:pic>
      <p:sp>
        <p:nvSpPr>
          <p:cNvPr id="2101" name="箭头: V 形 2100">
            <a:extLst>
              <a:ext uri="{FF2B5EF4-FFF2-40B4-BE49-F238E27FC236}">
                <a16:creationId xmlns:a16="http://schemas.microsoft.com/office/drawing/2014/main" id="{68B31A0C-5512-C35A-3B2D-C4BE684CD6C5}"/>
              </a:ext>
            </a:extLst>
          </p:cNvPr>
          <p:cNvSpPr/>
          <p:nvPr/>
        </p:nvSpPr>
        <p:spPr>
          <a:xfrm>
            <a:off x="5959170" y="2409745"/>
            <a:ext cx="126065" cy="262359"/>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solidFill>
                <a:schemeClr val="tx1"/>
              </a:solidFill>
            </a:endParaRPr>
          </a:p>
        </p:txBody>
      </p:sp>
      <p:sp>
        <p:nvSpPr>
          <p:cNvPr id="2102" name="文本框 2101">
            <a:extLst>
              <a:ext uri="{FF2B5EF4-FFF2-40B4-BE49-F238E27FC236}">
                <a16:creationId xmlns:a16="http://schemas.microsoft.com/office/drawing/2014/main" id="{BC72C231-CC70-AF1A-3419-3EDB7E2D8F2E}"/>
              </a:ext>
            </a:extLst>
          </p:cNvPr>
          <p:cNvSpPr txBox="1"/>
          <p:nvPr/>
        </p:nvSpPr>
        <p:spPr>
          <a:xfrm>
            <a:off x="4810329" y="2989726"/>
            <a:ext cx="1787669" cy="353943"/>
          </a:xfrm>
          <a:prstGeom prst="rect">
            <a:avLst/>
          </a:prstGeom>
          <a:noFill/>
        </p:spPr>
        <p:txBody>
          <a:bodyPr wrap="none" rtlCol="0">
            <a:spAutoFit/>
          </a:bodyPr>
          <a:lstStyle/>
          <a:p>
            <a:r>
              <a:rPr lang="en-US" altLang="zh-CN" sz="1700">
                <a:latin typeface="times" panose="02020603050405020304" pitchFamily="18" charset="0"/>
                <a:ea typeface="宋体" panose="02010600030101010101" pitchFamily="2" charset="-122"/>
                <a:cs typeface="times" panose="02020603050405020304" pitchFamily="18" charset="0"/>
              </a:rPr>
              <a:t>(a) </a:t>
            </a:r>
            <a:r>
              <a:rPr lang="zh-CN" altLang="en-US" sz="1700">
                <a:latin typeface="times" panose="02020603050405020304" pitchFamily="18" charset="0"/>
                <a:ea typeface="宋体" panose="02010600030101010101" pitchFamily="2" charset="-122"/>
                <a:cs typeface="times" panose="02020603050405020304" pitchFamily="18" charset="0"/>
              </a:rPr>
              <a:t>结构重参数化</a:t>
            </a:r>
          </a:p>
        </p:txBody>
      </p:sp>
      <p:sp>
        <p:nvSpPr>
          <p:cNvPr id="2103" name="文本框 2102">
            <a:extLst>
              <a:ext uri="{FF2B5EF4-FFF2-40B4-BE49-F238E27FC236}">
                <a16:creationId xmlns:a16="http://schemas.microsoft.com/office/drawing/2014/main" id="{5060D4A8-5A1C-01F6-2FF7-7E5842AECC01}"/>
              </a:ext>
            </a:extLst>
          </p:cNvPr>
          <p:cNvSpPr txBox="1"/>
          <p:nvPr/>
        </p:nvSpPr>
        <p:spPr>
          <a:xfrm>
            <a:off x="7982164" y="3026933"/>
            <a:ext cx="1800493" cy="353943"/>
          </a:xfrm>
          <a:prstGeom prst="rect">
            <a:avLst/>
          </a:prstGeom>
          <a:noFill/>
        </p:spPr>
        <p:txBody>
          <a:bodyPr wrap="none" rtlCol="0">
            <a:spAutoFit/>
          </a:bodyPr>
          <a:lstStyle/>
          <a:p>
            <a:r>
              <a:rPr lang="en-US" altLang="zh-CN" sz="1700">
                <a:latin typeface="times" panose="02020603050405020304" pitchFamily="18" charset="0"/>
                <a:ea typeface="宋体" panose="02010600030101010101" pitchFamily="2" charset="-122"/>
                <a:cs typeface="times" panose="02020603050405020304" pitchFamily="18" charset="0"/>
              </a:rPr>
              <a:t>(b) </a:t>
            </a:r>
            <a:r>
              <a:rPr lang="zh-CN" altLang="en-US" sz="1700">
                <a:latin typeface="times" panose="02020603050405020304" pitchFamily="18" charset="0"/>
                <a:ea typeface="宋体" panose="02010600030101010101" pitchFamily="2" charset="-122"/>
                <a:cs typeface="times" panose="02020603050405020304" pitchFamily="18" charset="0"/>
              </a:rPr>
              <a:t>神经网络剪枝</a:t>
            </a:r>
          </a:p>
        </p:txBody>
      </p:sp>
      <p:sp>
        <p:nvSpPr>
          <p:cNvPr id="2104" name="文本框 2103">
            <a:extLst>
              <a:ext uri="{FF2B5EF4-FFF2-40B4-BE49-F238E27FC236}">
                <a16:creationId xmlns:a16="http://schemas.microsoft.com/office/drawing/2014/main" id="{8786C92D-5F13-10CA-5300-E4C77685CCBA}"/>
              </a:ext>
            </a:extLst>
          </p:cNvPr>
          <p:cNvSpPr txBox="1"/>
          <p:nvPr/>
        </p:nvSpPr>
        <p:spPr>
          <a:xfrm>
            <a:off x="4810329" y="4648721"/>
            <a:ext cx="1787669" cy="353943"/>
          </a:xfrm>
          <a:prstGeom prst="rect">
            <a:avLst/>
          </a:prstGeom>
          <a:noFill/>
        </p:spPr>
        <p:txBody>
          <a:bodyPr wrap="none" rtlCol="0">
            <a:spAutoFit/>
          </a:bodyPr>
          <a:lstStyle/>
          <a:p>
            <a:r>
              <a:rPr lang="en-US" altLang="zh-CN" sz="1700">
                <a:latin typeface="times" panose="02020603050405020304" pitchFamily="18" charset="0"/>
                <a:ea typeface="宋体" panose="02010600030101010101" pitchFamily="2" charset="-122"/>
                <a:cs typeface="times" panose="02020603050405020304" pitchFamily="18" charset="0"/>
              </a:rPr>
              <a:t>(c) </a:t>
            </a:r>
            <a:r>
              <a:rPr lang="zh-CN" altLang="en-US" sz="1700">
                <a:latin typeface="times" panose="02020603050405020304" pitchFamily="18" charset="0"/>
                <a:ea typeface="宋体" panose="02010600030101010101" pitchFamily="2" charset="-122"/>
                <a:cs typeface="times" panose="02020603050405020304" pitchFamily="18" charset="0"/>
              </a:rPr>
              <a:t>神经架构搜索</a:t>
            </a:r>
          </a:p>
        </p:txBody>
      </p:sp>
      <p:sp>
        <p:nvSpPr>
          <p:cNvPr id="2105" name="文本框 2104">
            <a:extLst>
              <a:ext uri="{FF2B5EF4-FFF2-40B4-BE49-F238E27FC236}">
                <a16:creationId xmlns:a16="http://schemas.microsoft.com/office/drawing/2014/main" id="{5351EAD7-3DEE-E781-A80B-66191F040CA7}"/>
              </a:ext>
            </a:extLst>
          </p:cNvPr>
          <p:cNvSpPr txBox="1"/>
          <p:nvPr/>
        </p:nvSpPr>
        <p:spPr>
          <a:xfrm>
            <a:off x="7982164" y="4648721"/>
            <a:ext cx="1800493" cy="353943"/>
          </a:xfrm>
          <a:prstGeom prst="rect">
            <a:avLst/>
          </a:prstGeom>
          <a:noFill/>
        </p:spPr>
        <p:txBody>
          <a:bodyPr wrap="none" rtlCol="0">
            <a:spAutoFit/>
          </a:bodyPr>
          <a:lstStyle/>
          <a:p>
            <a:r>
              <a:rPr lang="en-US" altLang="zh-CN" sz="1700">
                <a:latin typeface="times" panose="02020603050405020304" pitchFamily="18" charset="0"/>
                <a:ea typeface="宋体" panose="02010600030101010101" pitchFamily="2" charset="-122"/>
                <a:cs typeface="times" panose="02020603050405020304" pitchFamily="18" charset="0"/>
              </a:rPr>
              <a:t>(d) </a:t>
            </a:r>
            <a:r>
              <a:rPr lang="zh-CN" altLang="en-US" sz="1700">
                <a:latin typeface="times" panose="02020603050405020304" pitchFamily="18" charset="0"/>
                <a:ea typeface="宋体" panose="02010600030101010101" pitchFamily="2" charset="-122"/>
                <a:cs typeface="times" panose="02020603050405020304" pitchFamily="18" charset="0"/>
              </a:rPr>
              <a:t>神经网络量化</a:t>
            </a:r>
          </a:p>
        </p:txBody>
      </p:sp>
      <p:cxnSp>
        <p:nvCxnSpPr>
          <p:cNvPr id="2106" name="直接连接符 2105">
            <a:extLst>
              <a:ext uri="{FF2B5EF4-FFF2-40B4-BE49-F238E27FC236}">
                <a16:creationId xmlns:a16="http://schemas.microsoft.com/office/drawing/2014/main" id="{0B526540-15B0-122F-6C07-E6EC184C45C6}"/>
              </a:ext>
            </a:extLst>
          </p:cNvPr>
          <p:cNvCxnSpPr>
            <a:cxnSpLocks/>
          </p:cNvCxnSpPr>
          <p:nvPr/>
        </p:nvCxnSpPr>
        <p:spPr>
          <a:xfrm>
            <a:off x="3966728" y="5069911"/>
            <a:ext cx="6422400" cy="0"/>
          </a:xfrm>
          <a:prstGeom prst="line">
            <a:avLst/>
          </a:prstGeom>
          <a:ln w="19050">
            <a:prstDash val="dash"/>
          </a:ln>
        </p:spPr>
        <p:style>
          <a:lnRef idx="2">
            <a:schemeClr val="accent1"/>
          </a:lnRef>
          <a:fillRef idx="0">
            <a:schemeClr val="accent1"/>
          </a:fillRef>
          <a:effectRef idx="1">
            <a:schemeClr val="accent1"/>
          </a:effectRef>
          <a:fontRef idx="minor">
            <a:schemeClr val="tx1"/>
          </a:fontRef>
        </p:style>
      </p:cxnSp>
      <p:sp>
        <p:nvSpPr>
          <p:cNvPr id="2109" name="椭圆 2108">
            <a:extLst>
              <a:ext uri="{FF2B5EF4-FFF2-40B4-BE49-F238E27FC236}">
                <a16:creationId xmlns:a16="http://schemas.microsoft.com/office/drawing/2014/main" id="{210CD049-6D75-B654-42CE-1561A4CBE7DC}"/>
              </a:ext>
            </a:extLst>
          </p:cNvPr>
          <p:cNvSpPr/>
          <p:nvPr/>
        </p:nvSpPr>
        <p:spPr>
          <a:xfrm>
            <a:off x="7035501" y="2099782"/>
            <a:ext cx="489907" cy="2739705"/>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200">
                <a:latin typeface="宋体" panose="02010600030101010101" pitchFamily="2" charset="-122"/>
                <a:ea typeface="宋体" panose="02010600030101010101" pitchFamily="2" charset="-122"/>
              </a:rPr>
              <a:t>模型压缩</a:t>
            </a:r>
          </a:p>
        </p:txBody>
      </p:sp>
      <p:grpSp>
        <p:nvGrpSpPr>
          <p:cNvPr id="2113" name="组合 2112">
            <a:extLst>
              <a:ext uri="{FF2B5EF4-FFF2-40B4-BE49-F238E27FC236}">
                <a16:creationId xmlns:a16="http://schemas.microsoft.com/office/drawing/2014/main" id="{82E4E618-BD1F-8335-49B7-55232855B49A}"/>
              </a:ext>
            </a:extLst>
          </p:cNvPr>
          <p:cNvGrpSpPr/>
          <p:nvPr/>
        </p:nvGrpSpPr>
        <p:grpSpPr>
          <a:xfrm>
            <a:off x="4107625" y="5166082"/>
            <a:ext cx="664720" cy="1091016"/>
            <a:chOff x="4021562" y="5176840"/>
            <a:chExt cx="664720" cy="1091016"/>
          </a:xfrm>
        </p:grpSpPr>
        <p:sp>
          <p:nvSpPr>
            <p:cNvPr id="2110" name="椭圆 2109">
              <a:extLst>
                <a:ext uri="{FF2B5EF4-FFF2-40B4-BE49-F238E27FC236}">
                  <a16:creationId xmlns:a16="http://schemas.microsoft.com/office/drawing/2014/main" id="{2A26F29A-7050-C8F6-D7DE-BCAC5772A9A7}"/>
                </a:ext>
              </a:extLst>
            </p:cNvPr>
            <p:cNvSpPr/>
            <p:nvPr/>
          </p:nvSpPr>
          <p:spPr>
            <a:xfrm>
              <a:off x="4025072" y="5176840"/>
              <a:ext cx="656614" cy="1091016"/>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宋体" panose="02010600030101010101" pitchFamily="2" charset="-122"/>
                <a:ea typeface="宋体" panose="02010600030101010101" pitchFamily="2" charset="-122"/>
              </a:endParaRPr>
            </a:p>
          </p:txBody>
        </p:sp>
        <p:sp>
          <p:nvSpPr>
            <p:cNvPr id="2111" name="文本框 2110">
              <a:extLst>
                <a:ext uri="{FF2B5EF4-FFF2-40B4-BE49-F238E27FC236}">
                  <a16:creationId xmlns:a16="http://schemas.microsoft.com/office/drawing/2014/main" id="{5B144CD9-CE36-8F4E-EA6F-30F21CA31CA8}"/>
                </a:ext>
              </a:extLst>
            </p:cNvPr>
            <p:cNvSpPr txBox="1"/>
            <p:nvPr/>
          </p:nvSpPr>
          <p:spPr>
            <a:xfrm>
              <a:off x="4021562" y="5399835"/>
              <a:ext cx="415498" cy="646331"/>
            </a:xfrm>
            <a:prstGeom prst="rect">
              <a:avLst/>
            </a:prstGeom>
            <a:noFill/>
          </p:spPr>
          <p:txBody>
            <a:bodyPr wrap="none" rtlCol="0">
              <a:spAutoFit/>
            </a:bodyPr>
            <a:lstStyle/>
            <a:p>
              <a:r>
                <a:rPr lang="zh-CN" altLang="en-US">
                  <a:solidFill>
                    <a:schemeClr val="bg1"/>
                  </a:solidFill>
                  <a:latin typeface="宋体" panose="02010600030101010101" pitchFamily="2" charset="-122"/>
                  <a:ea typeface="宋体" panose="02010600030101010101" pitchFamily="2" charset="-122"/>
                </a:rPr>
                <a:t>模</a:t>
              </a:r>
              <a:endParaRPr lang="en-US" altLang="zh-CN">
                <a:solidFill>
                  <a:schemeClr val="bg1"/>
                </a:solidFill>
                <a:latin typeface="宋体" panose="02010600030101010101" pitchFamily="2" charset="-122"/>
                <a:ea typeface="宋体" panose="02010600030101010101" pitchFamily="2" charset="-122"/>
              </a:endParaRPr>
            </a:p>
            <a:p>
              <a:r>
                <a:rPr lang="zh-CN" altLang="en-US">
                  <a:solidFill>
                    <a:schemeClr val="bg1"/>
                  </a:solidFill>
                  <a:latin typeface="宋体" panose="02010600030101010101" pitchFamily="2" charset="-122"/>
                  <a:ea typeface="宋体" panose="02010600030101010101" pitchFamily="2" charset="-122"/>
                </a:rPr>
                <a:t>型</a:t>
              </a:r>
            </a:p>
          </p:txBody>
        </p:sp>
        <p:sp>
          <p:nvSpPr>
            <p:cNvPr id="2112" name="文本框 2111">
              <a:extLst>
                <a:ext uri="{FF2B5EF4-FFF2-40B4-BE49-F238E27FC236}">
                  <a16:creationId xmlns:a16="http://schemas.microsoft.com/office/drawing/2014/main" id="{DEE67F32-90A4-12D4-4F6F-229133B549E9}"/>
                </a:ext>
              </a:extLst>
            </p:cNvPr>
            <p:cNvSpPr txBox="1"/>
            <p:nvPr/>
          </p:nvSpPr>
          <p:spPr>
            <a:xfrm>
              <a:off x="4270784" y="5251017"/>
              <a:ext cx="415498" cy="923330"/>
            </a:xfrm>
            <a:prstGeom prst="rect">
              <a:avLst/>
            </a:prstGeom>
            <a:noFill/>
          </p:spPr>
          <p:txBody>
            <a:bodyPr wrap="none" rtlCol="0">
              <a:spAutoFit/>
            </a:bodyPr>
            <a:lstStyle/>
            <a:p>
              <a:r>
                <a:rPr lang="zh-CN" altLang="en-US">
                  <a:solidFill>
                    <a:schemeClr val="bg1"/>
                  </a:solidFill>
                  <a:latin typeface="宋体" panose="02010600030101010101" pitchFamily="2" charset="-122"/>
                  <a:ea typeface="宋体" panose="02010600030101010101" pitchFamily="2" charset="-122"/>
                </a:rPr>
                <a:t>自</a:t>
              </a:r>
              <a:endParaRPr lang="en-US" altLang="zh-CN">
                <a:solidFill>
                  <a:schemeClr val="bg1"/>
                </a:solidFill>
                <a:latin typeface="宋体" panose="02010600030101010101" pitchFamily="2" charset="-122"/>
                <a:ea typeface="宋体" panose="02010600030101010101" pitchFamily="2" charset="-122"/>
              </a:endParaRPr>
            </a:p>
            <a:p>
              <a:r>
                <a:rPr lang="zh-CN" altLang="en-US">
                  <a:solidFill>
                    <a:schemeClr val="bg1"/>
                  </a:solidFill>
                  <a:latin typeface="宋体" panose="02010600030101010101" pitchFamily="2" charset="-122"/>
                  <a:ea typeface="宋体" panose="02010600030101010101" pitchFamily="2" charset="-122"/>
                </a:rPr>
                <a:t>增</a:t>
              </a:r>
              <a:endParaRPr lang="en-US" altLang="zh-CN">
                <a:solidFill>
                  <a:schemeClr val="bg1"/>
                </a:solidFill>
                <a:latin typeface="宋体" panose="02010600030101010101" pitchFamily="2" charset="-122"/>
                <a:ea typeface="宋体" panose="02010600030101010101" pitchFamily="2" charset="-122"/>
              </a:endParaRPr>
            </a:p>
            <a:p>
              <a:r>
                <a:rPr lang="zh-CN" altLang="en-US">
                  <a:solidFill>
                    <a:schemeClr val="bg1"/>
                  </a:solidFill>
                  <a:latin typeface="宋体" panose="02010600030101010101" pitchFamily="2" charset="-122"/>
                  <a:ea typeface="宋体" panose="02010600030101010101" pitchFamily="2" charset="-122"/>
                </a:rPr>
                <a:t>长</a:t>
              </a:r>
              <a:endParaRPr lang="en-US" altLang="zh-CN">
                <a:solidFill>
                  <a:schemeClr val="bg1"/>
                </a:solidFill>
                <a:latin typeface="宋体" panose="02010600030101010101" pitchFamily="2" charset="-122"/>
                <a:ea typeface="宋体" panose="02010600030101010101" pitchFamily="2" charset="-122"/>
              </a:endParaRPr>
            </a:p>
          </p:txBody>
        </p:sp>
      </p:grpSp>
      <p:pic>
        <p:nvPicPr>
          <p:cNvPr id="2114" name="图片 2113">
            <a:extLst>
              <a:ext uri="{FF2B5EF4-FFF2-40B4-BE49-F238E27FC236}">
                <a16:creationId xmlns:a16="http://schemas.microsoft.com/office/drawing/2014/main" id="{33A831ED-9115-C097-CFC9-6E238A4AB0BC}"/>
              </a:ext>
            </a:extLst>
          </p:cNvPr>
          <p:cNvPicPr>
            <a:picLocks noChangeAspect="1"/>
          </p:cNvPicPr>
          <p:nvPr/>
        </p:nvPicPr>
        <p:blipFill>
          <a:blip r:embed="rId18"/>
          <a:stretch>
            <a:fillRect/>
          </a:stretch>
        </p:blipFill>
        <p:spPr>
          <a:xfrm>
            <a:off x="4102095" y="3382116"/>
            <a:ext cx="2815200" cy="1300371"/>
          </a:xfrm>
          <a:prstGeom prst="rect">
            <a:avLst/>
          </a:prstGeom>
        </p:spPr>
      </p:pic>
      <p:sp>
        <p:nvSpPr>
          <p:cNvPr id="2115" name="矩形 2114">
            <a:extLst>
              <a:ext uri="{FF2B5EF4-FFF2-40B4-BE49-F238E27FC236}">
                <a16:creationId xmlns:a16="http://schemas.microsoft.com/office/drawing/2014/main" id="{9C55AC95-3C5F-CD0A-E39B-29253B9A1841}"/>
              </a:ext>
            </a:extLst>
          </p:cNvPr>
          <p:cNvSpPr/>
          <p:nvPr/>
        </p:nvSpPr>
        <p:spPr>
          <a:xfrm>
            <a:off x="4973480" y="5240236"/>
            <a:ext cx="1135847" cy="59294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a:latin typeface="宋体" panose="02010600030101010101" pitchFamily="2" charset="-122"/>
                <a:ea typeface="宋体" panose="02010600030101010101" pitchFamily="2" charset="-122"/>
                <a:cs typeface="times" panose="02020603050405020304" pitchFamily="18" charset="0"/>
              </a:rPr>
              <a:t>随机深</a:t>
            </a:r>
            <a:endParaRPr lang="en-US" altLang="zh-CN">
              <a:latin typeface="宋体" panose="02010600030101010101" pitchFamily="2" charset="-122"/>
              <a:ea typeface="宋体" panose="02010600030101010101" pitchFamily="2" charset="-122"/>
              <a:cs typeface="times" panose="02020603050405020304" pitchFamily="18" charset="0"/>
            </a:endParaRPr>
          </a:p>
          <a:p>
            <a:pPr algn="ctr"/>
            <a:r>
              <a:rPr lang="zh-CN" altLang="en-US">
                <a:latin typeface="宋体" panose="02010600030101010101" pitchFamily="2" charset="-122"/>
                <a:ea typeface="宋体" panose="02010600030101010101" pitchFamily="2" charset="-122"/>
                <a:cs typeface="times" panose="02020603050405020304" pitchFamily="18" charset="0"/>
              </a:rPr>
              <a:t>度增长</a:t>
            </a:r>
          </a:p>
        </p:txBody>
      </p:sp>
      <p:sp>
        <p:nvSpPr>
          <p:cNvPr id="2116" name="矩形 2115">
            <a:extLst>
              <a:ext uri="{FF2B5EF4-FFF2-40B4-BE49-F238E27FC236}">
                <a16:creationId xmlns:a16="http://schemas.microsoft.com/office/drawing/2014/main" id="{88A961BD-B8A0-41DC-0EA8-D31DA98C56E8}"/>
              </a:ext>
            </a:extLst>
          </p:cNvPr>
          <p:cNvSpPr/>
          <p:nvPr/>
        </p:nvSpPr>
        <p:spPr>
          <a:xfrm>
            <a:off x="9047860" y="5240236"/>
            <a:ext cx="1135847" cy="59294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a:latin typeface="宋体" panose="02010600030101010101" pitchFamily="2" charset="-122"/>
                <a:ea typeface="宋体" panose="02010600030101010101" pitchFamily="2" charset="-122"/>
                <a:cs typeface="times" panose="02020603050405020304" pitchFamily="18" charset="0"/>
              </a:rPr>
              <a:t>神经元分裂一致性</a:t>
            </a:r>
          </a:p>
        </p:txBody>
      </p:sp>
      <p:sp>
        <p:nvSpPr>
          <p:cNvPr id="2117" name="矩形 2116">
            <a:extLst>
              <a:ext uri="{FF2B5EF4-FFF2-40B4-BE49-F238E27FC236}">
                <a16:creationId xmlns:a16="http://schemas.microsoft.com/office/drawing/2014/main" id="{C5864113-E01F-BC20-1444-4E39B87D1A01}"/>
              </a:ext>
            </a:extLst>
          </p:cNvPr>
          <p:cNvSpPr/>
          <p:nvPr/>
        </p:nvSpPr>
        <p:spPr>
          <a:xfrm>
            <a:off x="7010670" y="5240236"/>
            <a:ext cx="1135847" cy="59294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zh-CN" altLang="en-US">
                <a:latin typeface="宋体" panose="02010600030101010101" pitchFamily="2" charset="-122"/>
                <a:ea typeface="宋体" panose="02010600030101010101" pitchFamily="2" charset="-122"/>
                <a:cs typeface="times" panose="02020603050405020304" pitchFamily="18" charset="0"/>
              </a:rPr>
              <a:t>动量初始化的增长</a:t>
            </a:r>
          </a:p>
        </p:txBody>
      </p:sp>
      <p:sp>
        <p:nvSpPr>
          <p:cNvPr id="2118" name="文本框 2117">
            <a:extLst>
              <a:ext uri="{FF2B5EF4-FFF2-40B4-BE49-F238E27FC236}">
                <a16:creationId xmlns:a16="http://schemas.microsoft.com/office/drawing/2014/main" id="{BCF6B5C8-C81F-56DB-0502-AA74658FE406}"/>
              </a:ext>
            </a:extLst>
          </p:cNvPr>
          <p:cNvSpPr txBox="1"/>
          <p:nvPr/>
        </p:nvSpPr>
        <p:spPr>
          <a:xfrm>
            <a:off x="5083586" y="5914616"/>
            <a:ext cx="915635" cy="353943"/>
          </a:xfrm>
          <a:prstGeom prst="rect">
            <a:avLst/>
          </a:prstGeom>
          <a:noFill/>
        </p:spPr>
        <p:txBody>
          <a:bodyPr wrap="none" rtlCol="0">
            <a:spAutoFit/>
          </a:bodyPr>
          <a:lstStyle/>
          <a:p>
            <a:r>
              <a:rPr lang="en-US" altLang="zh-CN" sz="1700">
                <a:latin typeface="times" panose="02020603050405020304" pitchFamily="18" charset="0"/>
                <a:ea typeface="宋体" panose="02010600030101010101" pitchFamily="2" charset="-122"/>
                <a:cs typeface="times" panose="02020603050405020304" pitchFamily="18" charset="0"/>
              </a:rPr>
              <a:t>(a) 2020</a:t>
            </a:r>
            <a:endParaRPr lang="zh-CN" altLang="en-US" sz="1700">
              <a:latin typeface="times" panose="02020603050405020304" pitchFamily="18" charset="0"/>
              <a:ea typeface="宋体" panose="02010600030101010101" pitchFamily="2" charset="-122"/>
              <a:cs typeface="times" panose="02020603050405020304" pitchFamily="18" charset="0"/>
            </a:endParaRPr>
          </a:p>
        </p:txBody>
      </p:sp>
      <p:sp>
        <p:nvSpPr>
          <p:cNvPr id="2119" name="文本框 2118">
            <a:extLst>
              <a:ext uri="{FF2B5EF4-FFF2-40B4-BE49-F238E27FC236}">
                <a16:creationId xmlns:a16="http://schemas.microsoft.com/office/drawing/2014/main" id="{75DE686E-26A7-BB50-DA10-539F1D9EA3DF}"/>
              </a:ext>
            </a:extLst>
          </p:cNvPr>
          <p:cNvSpPr txBox="1"/>
          <p:nvPr/>
        </p:nvSpPr>
        <p:spPr>
          <a:xfrm>
            <a:off x="7114364" y="5914616"/>
            <a:ext cx="928459" cy="353943"/>
          </a:xfrm>
          <a:prstGeom prst="rect">
            <a:avLst/>
          </a:prstGeom>
          <a:noFill/>
        </p:spPr>
        <p:txBody>
          <a:bodyPr wrap="none" rtlCol="0">
            <a:spAutoFit/>
          </a:bodyPr>
          <a:lstStyle/>
          <a:p>
            <a:r>
              <a:rPr lang="en-US" altLang="zh-CN" sz="1700">
                <a:latin typeface="times" panose="02020603050405020304" pitchFamily="18" charset="0"/>
                <a:ea typeface="宋体" panose="02010600030101010101" pitchFamily="2" charset="-122"/>
                <a:cs typeface="times" panose="02020603050405020304" pitchFamily="18" charset="0"/>
              </a:rPr>
              <a:t>(b) 2022</a:t>
            </a:r>
            <a:endParaRPr lang="zh-CN" altLang="en-US" sz="1700">
              <a:latin typeface="times" panose="02020603050405020304" pitchFamily="18" charset="0"/>
              <a:ea typeface="宋体" panose="02010600030101010101" pitchFamily="2" charset="-122"/>
              <a:cs typeface="times" panose="02020603050405020304" pitchFamily="18" charset="0"/>
            </a:endParaRPr>
          </a:p>
        </p:txBody>
      </p:sp>
      <p:sp>
        <p:nvSpPr>
          <p:cNvPr id="2120" name="文本框 2119">
            <a:extLst>
              <a:ext uri="{FF2B5EF4-FFF2-40B4-BE49-F238E27FC236}">
                <a16:creationId xmlns:a16="http://schemas.microsoft.com/office/drawing/2014/main" id="{6259591A-9DA3-C4B6-8750-794C2B51E3EF}"/>
              </a:ext>
            </a:extLst>
          </p:cNvPr>
          <p:cNvSpPr txBox="1"/>
          <p:nvPr/>
        </p:nvSpPr>
        <p:spPr>
          <a:xfrm>
            <a:off x="9157966" y="5914616"/>
            <a:ext cx="915635" cy="353943"/>
          </a:xfrm>
          <a:prstGeom prst="rect">
            <a:avLst/>
          </a:prstGeom>
          <a:noFill/>
        </p:spPr>
        <p:txBody>
          <a:bodyPr wrap="none" rtlCol="0">
            <a:spAutoFit/>
          </a:bodyPr>
          <a:lstStyle/>
          <a:p>
            <a:r>
              <a:rPr lang="en-US" altLang="zh-CN" sz="1700">
                <a:latin typeface="times" panose="02020603050405020304" pitchFamily="18" charset="0"/>
                <a:ea typeface="宋体" panose="02010600030101010101" pitchFamily="2" charset="-122"/>
                <a:cs typeface="times" panose="02020603050405020304" pitchFamily="18" charset="0"/>
              </a:rPr>
              <a:t>(c) 2023</a:t>
            </a:r>
            <a:endParaRPr lang="zh-CN" altLang="en-US" sz="1700">
              <a:latin typeface="times" panose="02020603050405020304" pitchFamily="18" charset="0"/>
              <a:ea typeface="宋体" panose="02010600030101010101" pitchFamily="2" charset="-122"/>
              <a:cs typeface="times" panose="02020603050405020304" pitchFamily="18" charset="0"/>
            </a:endParaRPr>
          </a:p>
        </p:txBody>
      </p:sp>
      <p:sp>
        <p:nvSpPr>
          <p:cNvPr id="2122" name="箭头: 右 2121">
            <a:extLst>
              <a:ext uri="{FF2B5EF4-FFF2-40B4-BE49-F238E27FC236}">
                <a16:creationId xmlns:a16="http://schemas.microsoft.com/office/drawing/2014/main" id="{F75D380F-6904-D4CE-B846-B2016FBCFAFC}"/>
              </a:ext>
            </a:extLst>
          </p:cNvPr>
          <p:cNvSpPr/>
          <p:nvPr/>
        </p:nvSpPr>
        <p:spPr>
          <a:xfrm>
            <a:off x="6331713" y="5481134"/>
            <a:ext cx="478444" cy="467958"/>
          </a:xfrm>
          <a:prstGeom prst="rightArrow">
            <a:avLst/>
          </a:prstGeom>
          <a:solidFill>
            <a:schemeClr val="tx2">
              <a:lumMod val="50000"/>
              <a:lumOff val="5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3" name="箭头: 右 2122">
            <a:extLst>
              <a:ext uri="{FF2B5EF4-FFF2-40B4-BE49-F238E27FC236}">
                <a16:creationId xmlns:a16="http://schemas.microsoft.com/office/drawing/2014/main" id="{1B0300C5-07AC-DD56-D529-277FBF15C55A}"/>
              </a:ext>
            </a:extLst>
          </p:cNvPr>
          <p:cNvSpPr/>
          <p:nvPr/>
        </p:nvSpPr>
        <p:spPr>
          <a:xfrm>
            <a:off x="8346540" y="5481134"/>
            <a:ext cx="478444" cy="467958"/>
          </a:xfrm>
          <a:prstGeom prst="rightArrow">
            <a:avLst/>
          </a:prstGeom>
          <a:solidFill>
            <a:schemeClr val="tx2">
              <a:lumMod val="50000"/>
              <a:lumOff val="50000"/>
            </a:schemeClr>
          </a:solid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25" name="图片 2124">
            <a:extLst>
              <a:ext uri="{FF2B5EF4-FFF2-40B4-BE49-F238E27FC236}">
                <a16:creationId xmlns:a16="http://schemas.microsoft.com/office/drawing/2014/main" id="{BE03D632-A9C8-D2A6-E1C6-3D9CF334A942}"/>
              </a:ext>
            </a:extLst>
          </p:cNvPr>
          <p:cNvPicPr>
            <a:picLocks noChangeAspect="1"/>
          </p:cNvPicPr>
          <p:nvPr/>
        </p:nvPicPr>
        <p:blipFill>
          <a:blip r:embed="rId19"/>
          <a:stretch>
            <a:fillRect/>
          </a:stretch>
        </p:blipFill>
        <p:spPr>
          <a:xfrm>
            <a:off x="585218" y="4001547"/>
            <a:ext cx="1028160" cy="2030400"/>
          </a:xfrm>
          <a:prstGeom prst="rect">
            <a:avLst/>
          </a:prstGeom>
        </p:spPr>
      </p:pic>
      <p:cxnSp>
        <p:nvCxnSpPr>
          <p:cNvPr id="2126" name="直接连接符 2125">
            <a:extLst>
              <a:ext uri="{FF2B5EF4-FFF2-40B4-BE49-F238E27FC236}">
                <a16:creationId xmlns:a16="http://schemas.microsoft.com/office/drawing/2014/main" id="{CD6C369F-4960-03DD-8F19-D5A7D22B0CC9}"/>
              </a:ext>
            </a:extLst>
          </p:cNvPr>
          <p:cNvCxnSpPr>
            <a:cxnSpLocks/>
          </p:cNvCxnSpPr>
          <p:nvPr/>
        </p:nvCxnSpPr>
        <p:spPr>
          <a:xfrm flipV="1">
            <a:off x="1681713" y="4060188"/>
            <a:ext cx="0" cy="1980000"/>
          </a:xfrm>
          <a:prstGeom prst="line">
            <a:avLst/>
          </a:prstGeom>
          <a:ln w="19050">
            <a:solidFill>
              <a:schemeClr val="bg2">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文本框 1">
            <a:extLst>
              <a:ext uri="{FF2B5EF4-FFF2-40B4-BE49-F238E27FC236}">
                <a16:creationId xmlns:a16="http://schemas.microsoft.com/office/drawing/2014/main" id="{FCF10CEF-9596-1D07-1ED8-43B9D2E4CF45}"/>
              </a:ext>
            </a:extLst>
          </p:cNvPr>
          <p:cNvSpPr txBox="1"/>
          <p:nvPr/>
        </p:nvSpPr>
        <p:spPr>
          <a:xfrm>
            <a:off x="11613" y="6528402"/>
            <a:ext cx="105028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7/30</a:t>
            </a:r>
            <a:endParaRPr lang="zh-CN" altLang="en-US" sz="150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81752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3AA3DF83-71D6-4215-C481-7F28B2C53200}"/>
              </a:ext>
            </a:extLst>
          </p:cNvPr>
          <p:cNvGrpSpPr/>
          <p:nvPr/>
        </p:nvGrpSpPr>
        <p:grpSpPr>
          <a:xfrm>
            <a:off x="9587262" y="6427946"/>
            <a:ext cx="2615698" cy="366162"/>
            <a:chOff x="9587262" y="6427946"/>
            <a:chExt cx="2615698" cy="366162"/>
          </a:xfrm>
        </p:grpSpPr>
        <p:sp>
          <p:nvSpPr>
            <p:cNvPr id="22" name="幻灯片编号占位符 5">
              <a:extLst>
                <a:ext uri="{FF2B5EF4-FFF2-40B4-BE49-F238E27FC236}">
                  <a16:creationId xmlns:a16="http://schemas.microsoft.com/office/drawing/2014/main" id="{546DCE76-E467-D9AE-A7E6-EACF33B86ED8}"/>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23" name="图片 22" descr="蓝色.jpg">
              <a:extLst>
                <a:ext uri="{FF2B5EF4-FFF2-40B4-BE49-F238E27FC236}">
                  <a16:creationId xmlns:a16="http://schemas.microsoft.com/office/drawing/2014/main" id="{12FEC439-ED8E-8FA5-64BC-AF7AC2632B13}"/>
                </a:ext>
              </a:extLst>
            </p:cNvPr>
            <p:cNvPicPr>
              <a:picLocks/>
            </p:cNvPicPr>
            <p:nvPr/>
          </p:nvPicPr>
          <p:blipFill rotWithShape="1">
            <a:blip r:embed="rId3">
              <a:extLst>
                <a:ext uri="{BEBA8EAE-BF5A-486C-A8C5-ECC9F3942E4B}">
                  <a14:imgProps xmlns:a14="http://schemas.microsoft.com/office/drawing/2010/main">
                    <a14:imgLayer r:embed="rId4">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sp>
        <p:nvSpPr>
          <p:cNvPr id="24" name="Freeform 18">
            <a:extLst>
              <a:ext uri="{FF2B5EF4-FFF2-40B4-BE49-F238E27FC236}">
                <a16:creationId xmlns:a16="http://schemas.microsoft.com/office/drawing/2014/main" id="{A042F2EC-0E9A-FE52-24AD-5F5BC2E1D6C1}"/>
              </a:ext>
            </a:extLst>
          </p:cNvPr>
          <p:cNvSpPr>
            <a:spLocks noChangeAspect="1" noEditPoints="1"/>
          </p:cNvSpPr>
          <p:nvPr/>
        </p:nvSpPr>
        <p:spPr bwMode="black">
          <a:xfrm>
            <a:off x="122993" y="110887"/>
            <a:ext cx="432618" cy="527728"/>
          </a:xfrm>
          <a:custGeom>
            <a:avLst/>
            <a:gdLst>
              <a:gd name="T0" fmla="*/ 601392586 w 246"/>
              <a:gd name="T1" fmla="*/ 895795200 h 300"/>
              <a:gd name="T2" fmla="*/ 200464915 w 246"/>
              <a:gd name="T3" fmla="*/ 942451200 h 300"/>
              <a:gd name="T4" fmla="*/ 601392586 w 246"/>
              <a:gd name="T5" fmla="*/ 587865600 h 300"/>
              <a:gd name="T6" fmla="*/ 200464915 w 246"/>
              <a:gd name="T7" fmla="*/ 629856000 h 300"/>
              <a:gd name="T8" fmla="*/ 601392586 w 246"/>
              <a:gd name="T9" fmla="*/ 587865600 h 300"/>
              <a:gd name="T10" fmla="*/ 1002322417 w 246"/>
              <a:gd name="T11" fmla="*/ 471225600 h 300"/>
              <a:gd name="T12" fmla="*/ 1020971069 w 246"/>
              <a:gd name="T13" fmla="*/ 419904000 h 300"/>
              <a:gd name="T14" fmla="*/ 969688895 w 246"/>
              <a:gd name="T15" fmla="*/ 517881600 h 300"/>
              <a:gd name="T16" fmla="*/ 200464915 w 246"/>
              <a:gd name="T17" fmla="*/ 429235200 h 300"/>
              <a:gd name="T18" fmla="*/ 545450948 w 246"/>
              <a:gd name="T19" fmla="*/ 475891200 h 300"/>
              <a:gd name="T20" fmla="*/ 200464915 w 246"/>
              <a:gd name="T21" fmla="*/ 1096416000 h 300"/>
              <a:gd name="T22" fmla="*/ 545450948 w 246"/>
              <a:gd name="T23" fmla="*/ 1054425600 h 300"/>
              <a:gd name="T24" fmla="*/ 200464915 w 246"/>
              <a:gd name="T25" fmla="*/ 1096416000 h 300"/>
              <a:gd name="T26" fmla="*/ 51282174 w 246"/>
              <a:gd name="T27" fmla="*/ 1339027200 h 300"/>
              <a:gd name="T28" fmla="*/ 163169770 w 246"/>
              <a:gd name="T29" fmla="*/ 167961600 h 300"/>
              <a:gd name="T30" fmla="*/ 0 w 246"/>
              <a:gd name="T31" fmla="*/ 102643200 h 300"/>
              <a:gd name="T32" fmla="*/ 1020971069 w 246"/>
              <a:gd name="T33" fmla="*/ 1399680000 h 300"/>
              <a:gd name="T34" fmla="*/ 969688895 w 246"/>
              <a:gd name="T35" fmla="*/ 807148800 h 300"/>
              <a:gd name="T36" fmla="*/ 545450948 w 246"/>
              <a:gd name="T37" fmla="*/ 741830400 h 300"/>
              <a:gd name="T38" fmla="*/ 200464915 w 246"/>
              <a:gd name="T39" fmla="*/ 788486400 h 300"/>
              <a:gd name="T40" fmla="*/ 545450948 w 246"/>
              <a:gd name="T41" fmla="*/ 741830400 h 300"/>
              <a:gd name="T42" fmla="*/ 265731959 w 246"/>
              <a:gd name="T43" fmla="*/ 102643200 h 300"/>
              <a:gd name="T44" fmla="*/ 400929830 w 246"/>
              <a:gd name="T45" fmla="*/ 93312000 h 300"/>
              <a:gd name="T46" fmla="*/ 512815267 w 246"/>
              <a:gd name="T47" fmla="*/ 0 h 300"/>
              <a:gd name="T48" fmla="*/ 620041239 w 246"/>
              <a:gd name="T49" fmla="*/ 93312000 h 300"/>
              <a:gd name="T50" fmla="*/ 755239110 w 246"/>
              <a:gd name="T51" fmla="*/ 102643200 h 300"/>
              <a:gd name="T52" fmla="*/ 834491024 w 246"/>
              <a:gd name="T53" fmla="*/ 200620800 h 300"/>
              <a:gd name="T54" fmla="*/ 191141669 w 246"/>
              <a:gd name="T55" fmla="*/ 167961600 h 300"/>
              <a:gd name="T56" fmla="*/ 512815267 w 246"/>
              <a:gd name="T57" fmla="*/ 93312000 h 300"/>
              <a:gd name="T58" fmla="*/ 512815267 w 246"/>
              <a:gd name="T59" fmla="*/ 51321600 h 300"/>
              <a:gd name="T60" fmla="*/ 885773198 w 246"/>
              <a:gd name="T61" fmla="*/ 1255046400 h 300"/>
              <a:gd name="T62" fmla="*/ 135197871 w 246"/>
              <a:gd name="T63" fmla="*/ 275270400 h 300"/>
              <a:gd name="T64" fmla="*/ 885773198 w 246"/>
              <a:gd name="T65" fmla="*/ 331257600 h 300"/>
              <a:gd name="T66" fmla="*/ 932393749 w 246"/>
              <a:gd name="T67" fmla="*/ 228614400 h 300"/>
              <a:gd name="T68" fmla="*/ 88577320 w 246"/>
              <a:gd name="T69" fmla="*/ 1297036800 h 300"/>
              <a:gd name="T70" fmla="*/ 932393749 w 246"/>
              <a:gd name="T71" fmla="*/ 863136000 h 300"/>
              <a:gd name="T72" fmla="*/ 885773198 w 246"/>
              <a:gd name="T73" fmla="*/ 1255046400 h 300"/>
              <a:gd name="T74" fmla="*/ 885773198 w 246"/>
              <a:gd name="T75" fmla="*/ 620524800 h 300"/>
              <a:gd name="T76" fmla="*/ 932393749 w 246"/>
              <a:gd name="T77" fmla="*/ 578534400 h 300"/>
              <a:gd name="T78" fmla="*/ 1002322417 w 246"/>
              <a:gd name="T79" fmla="*/ 163296000 h 300"/>
              <a:gd name="T80" fmla="*/ 1020971069 w 246"/>
              <a:gd name="T81" fmla="*/ 102643200 h 300"/>
              <a:gd name="T82" fmla="*/ 857801299 w 246"/>
              <a:gd name="T83" fmla="*/ 167961600 h 300"/>
              <a:gd name="T84" fmla="*/ 969688895 w 246"/>
              <a:gd name="T85" fmla="*/ 205286400 h 300"/>
              <a:gd name="T86" fmla="*/ 1146843534 w 246"/>
              <a:gd name="T87" fmla="*/ 191289600 h 300"/>
              <a:gd name="T88" fmla="*/ 722605587 w 246"/>
              <a:gd name="T89" fmla="*/ 625190400 h 300"/>
              <a:gd name="T90" fmla="*/ 727267211 w 246"/>
              <a:gd name="T91" fmla="*/ 429235200 h 300"/>
              <a:gd name="T92" fmla="*/ 1016309446 w 246"/>
              <a:gd name="T93" fmla="*/ 191289600 h 300"/>
              <a:gd name="T94" fmla="*/ 1146843534 w 246"/>
              <a:gd name="T95" fmla="*/ 499219200 h 300"/>
              <a:gd name="T96" fmla="*/ 722605587 w 246"/>
              <a:gd name="T97" fmla="*/ 937785600 h 300"/>
              <a:gd name="T98" fmla="*/ 727267211 w 246"/>
              <a:gd name="T99" fmla="*/ 741830400 h 300"/>
              <a:gd name="T100" fmla="*/ 1016309446 w 246"/>
              <a:gd name="T101" fmla="*/ 499219200 h 3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025A92"/>
          </a:solidFill>
          <a:ln>
            <a:noFill/>
          </a:ln>
        </p:spPr>
        <p:txBody>
          <a:bodyPr lIns="82305" tIns="41153" rIns="82305" bIns="41153"/>
          <a:lstStyle/>
          <a:p>
            <a:pPr marL="0" marR="0" lvl="0" indent="0" defTabSz="914400" eaLnBrk="0" fontAlgn="base" latinLnBrk="0" hangingPunct="0">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D07EA123-E98F-7130-6C02-C817B5BCEF99}"/>
              </a:ext>
            </a:extLst>
          </p:cNvPr>
          <p:cNvSpPr txBox="1"/>
          <p:nvPr/>
        </p:nvSpPr>
        <p:spPr>
          <a:xfrm>
            <a:off x="543002" y="166281"/>
            <a:ext cx="5020640" cy="46166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1" lang="zh-CN" altLang="en-US" sz="2400" spc="300">
                <a:solidFill>
                  <a:srgbClr val="025A92"/>
                </a:solidFill>
                <a:latin typeface="微软雅黑" panose="020B0503020204020204" charset="-122"/>
                <a:ea typeface="微软雅黑" panose="020B0503020204020204" charset="-122"/>
              </a:rPr>
              <a:t>研究背景</a:t>
            </a:r>
            <a:r>
              <a:rPr kumimoji="1" lang="en-US" altLang="zh-CN" sz="2400" spc="300">
                <a:solidFill>
                  <a:srgbClr val="025A92"/>
                </a:solidFill>
                <a:latin typeface="微软雅黑" panose="020B0503020204020204" charset="-122"/>
                <a:ea typeface="微软雅黑" panose="020B0503020204020204" charset="-122"/>
              </a:rPr>
              <a:t>——</a:t>
            </a:r>
            <a:r>
              <a:rPr kumimoji="1" lang="zh-CN" altLang="en-US" sz="2400" spc="300">
                <a:solidFill>
                  <a:srgbClr val="025A92"/>
                </a:solidFill>
                <a:latin typeface="微软雅黑" panose="020B0503020204020204" charset="-122"/>
                <a:ea typeface="微软雅黑" panose="020B0503020204020204" charset="-122"/>
              </a:rPr>
              <a:t>本研究主要贡献</a:t>
            </a:r>
            <a:endParaRPr kumimoji="1" lang="zh-CN" altLang="en-US" sz="2400" spc="300" dirty="0">
              <a:solidFill>
                <a:srgbClr val="025A92"/>
              </a:solidFill>
              <a:latin typeface="微软雅黑" panose="020B0503020204020204" charset="-122"/>
              <a:ea typeface="微软雅黑" panose="020B0503020204020204" charset="-122"/>
            </a:endParaRPr>
          </a:p>
        </p:txBody>
      </p:sp>
      <p:sp>
        <p:nvSpPr>
          <p:cNvPr id="2" name="文本框 1">
            <a:extLst>
              <a:ext uri="{FF2B5EF4-FFF2-40B4-BE49-F238E27FC236}">
                <a16:creationId xmlns:a16="http://schemas.microsoft.com/office/drawing/2014/main" id="{84B22EB1-1AFC-7537-D0A3-D3E402E1D250}"/>
              </a:ext>
            </a:extLst>
          </p:cNvPr>
          <p:cNvSpPr txBox="1"/>
          <p:nvPr/>
        </p:nvSpPr>
        <p:spPr>
          <a:xfrm>
            <a:off x="11613" y="6528402"/>
            <a:ext cx="1050288" cy="323165"/>
          </a:xfrm>
          <a:prstGeom prst="rect">
            <a:avLst/>
          </a:prstGeom>
          <a:noFill/>
        </p:spPr>
        <p:txBody>
          <a:bodyPr wrap="none" rtlCol="0">
            <a:spAutoFit/>
          </a:bodyPr>
          <a:lstStyle/>
          <a:p>
            <a:r>
              <a:rPr lang="en-US" altLang="zh-CN" sz="1500">
                <a:latin typeface="黑体" panose="02010609060101010101" pitchFamily="49" charset="-122"/>
                <a:ea typeface="黑体" panose="02010609060101010101" pitchFamily="49" charset="-122"/>
              </a:rPr>
              <a:t>Page 8/30</a:t>
            </a:r>
            <a:endParaRPr lang="zh-CN" altLang="en-US" sz="1500">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A926C7D1-988B-FF9E-242E-AD928FC583A4}"/>
              </a:ext>
            </a:extLst>
          </p:cNvPr>
          <p:cNvSpPr txBox="1"/>
          <p:nvPr/>
        </p:nvSpPr>
        <p:spPr>
          <a:xfrm>
            <a:off x="1657391" y="1036949"/>
            <a:ext cx="1064715" cy="861774"/>
          </a:xfrm>
          <a:prstGeom prst="rect">
            <a:avLst/>
          </a:prstGeom>
          <a:noFill/>
        </p:spPr>
        <p:txBody>
          <a:bodyPr wrap="none" rtlCol="0">
            <a:spAutoFit/>
          </a:bodyPr>
          <a:lstStyle/>
          <a:p>
            <a:r>
              <a:rPr lang="zh-CN" altLang="en-US" sz="5000"/>
              <a:t>💡</a:t>
            </a:r>
          </a:p>
        </p:txBody>
      </p:sp>
      <p:sp>
        <p:nvSpPr>
          <p:cNvPr id="5" name="文本框 4">
            <a:extLst>
              <a:ext uri="{FF2B5EF4-FFF2-40B4-BE49-F238E27FC236}">
                <a16:creationId xmlns:a16="http://schemas.microsoft.com/office/drawing/2014/main" id="{31E4DD60-BCC4-15AB-0C43-F208687C2259}"/>
              </a:ext>
            </a:extLst>
          </p:cNvPr>
          <p:cNvSpPr txBox="1"/>
          <p:nvPr/>
        </p:nvSpPr>
        <p:spPr>
          <a:xfrm>
            <a:off x="5563642" y="1036949"/>
            <a:ext cx="1064715" cy="861774"/>
          </a:xfrm>
          <a:prstGeom prst="rect">
            <a:avLst/>
          </a:prstGeom>
          <a:noFill/>
        </p:spPr>
        <p:txBody>
          <a:bodyPr wrap="none" rtlCol="0">
            <a:spAutoFit/>
          </a:bodyPr>
          <a:lstStyle/>
          <a:p>
            <a:r>
              <a:rPr lang="zh-CN" altLang="en-US" sz="5000"/>
              <a:t>💡</a:t>
            </a:r>
          </a:p>
        </p:txBody>
      </p:sp>
      <p:sp>
        <p:nvSpPr>
          <p:cNvPr id="6" name="文本框 5">
            <a:extLst>
              <a:ext uri="{FF2B5EF4-FFF2-40B4-BE49-F238E27FC236}">
                <a16:creationId xmlns:a16="http://schemas.microsoft.com/office/drawing/2014/main" id="{0CBAC4D3-F4A4-D6D8-93BE-1AC2E6D52C69}"/>
              </a:ext>
            </a:extLst>
          </p:cNvPr>
          <p:cNvSpPr txBox="1"/>
          <p:nvPr/>
        </p:nvSpPr>
        <p:spPr>
          <a:xfrm>
            <a:off x="9467088" y="1036949"/>
            <a:ext cx="1064715" cy="861774"/>
          </a:xfrm>
          <a:prstGeom prst="rect">
            <a:avLst/>
          </a:prstGeom>
          <a:noFill/>
        </p:spPr>
        <p:txBody>
          <a:bodyPr wrap="none" rtlCol="0">
            <a:spAutoFit/>
          </a:bodyPr>
          <a:lstStyle/>
          <a:p>
            <a:r>
              <a:rPr lang="zh-CN" altLang="en-US" sz="5000"/>
              <a:t>💡</a:t>
            </a:r>
          </a:p>
        </p:txBody>
      </p:sp>
      <p:sp>
        <p:nvSpPr>
          <p:cNvPr id="8" name="矩形: 圆角 7">
            <a:extLst>
              <a:ext uri="{FF2B5EF4-FFF2-40B4-BE49-F238E27FC236}">
                <a16:creationId xmlns:a16="http://schemas.microsoft.com/office/drawing/2014/main" id="{A100A0FB-D71D-4E0C-AFEA-34DE8BA15CAE}"/>
              </a:ext>
            </a:extLst>
          </p:cNvPr>
          <p:cNvSpPr/>
          <p:nvPr/>
        </p:nvSpPr>
        <p:spPr>
          <a:xfrm>
            <a:off x="893563" y="1898723"/>
            <a:ext cx="2592371" cy="1352244"/>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solidFill>
                  <a:srgbClr val="C00000"/>
                </a:solidFill>
                <a:latin typeface="宋体" panose="02010600030101010101" pitchFamily="2" charset="-122"/>
                <a:ea typeface="宋体" panose="02010600030101010101" pitchFamily="2" charset="-122"/>
              </a:rPr>
              <a:t>面向任务自适应的模型自增长框架</a:t>
            </a:r>
          </a:p>
        </p:txBody>
      </p:sp>
      <p:sp>
        <p:nvSpPr>
          <p:cNvPr id="19" name="矩形: 圆角 18">
            <a:extLst>
              <a:ext uri="{FF2B5EF4-FFF2-40B4-BE49-F238E27FC236}">
                <a16:creationId xmlns:a16="http://schemas.microsoft.com/office/drawing/2014/main" id="{4A6FFA36-6725-34C3-37DA-CB20C04AEFC5}"/>
              </a:ext>
            </a:extLst>
          </p:cNvPr>
          <p:cNvSpPr/>
          <p:nvPr/>
        </p:nvSpPr>
        <p:spPr>
          <a:xfrm>
            <a:off x="4799814" y="1898723"/>
            <a:ext cx="2592370" cy="1352244"/>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solidFill>
                  <a:srgbClr val="C00000"/>
                </a:solidFill>
                <a:latin typeface="宋体" panose="02010600030101010101" pitchFamily="2" charset="-122"/>
                <a:ea typeface="宋体" panose="02010600030101010101" pitchFamily="2" charset="-122"/>
              </a:rPr>
              <a:t>基于结构重参数化模拟卷积神经网络宽度增长</a:t>
            </a:r>
          </a:p>
        </p:txBody>
      </p:sp>
      <p:sp>
        <p:nvSpPr>
          <p:cNvPr id="20" name="矩形: 圆角 19">
            <a:extLst>
              <a:ext uri="{FF2B5EF4-FFF2-40B4-BE49-F238E27FC236}">
                <a16:creationId xmlns:a16="http://schemas.microsoft.com/office/drawing/2014/main" id="{092E6467-39DD-BFD3-4F0B-00311B9FC19E}"/>
              </a:ext>
            </a:extLst>
          </p:cNvPr>
          <p:cNvSpPr/>
          <p:nvPr/>
        </p:nvSpPr>
        <p:spPr>
          <a:xfrm>
            <a:off x="8703260" y="1898723"/>
            <a:ext cx="2592370" cy="1352244"/>
          </a:xfrm>
          <a:prstGeom prst="roundRect">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solidFill>
                  <a:srgbClr val="C00000"/>
                </a:solidFill>
                <a:latin typeface="宋体" panose="02010600030101010101" pitchFamily="2" charset="-122"/>
                <a:ea typeface="宋体" panose="02010600030101010101" pitchFamily="2" charset="-122"/>
              </a:rPr>
              <a:t>基于误差弥补和权重重排布的优化自增长网络量化方法</a:t>
            </a:r>
          </a:p>
        </p:txBody>
      </p:sp>
      <p:pic>
        <p:nvPicPr>
          <p:cNvPr id="41" name="图形 40" descr="金币罐">
            <a:extLst>
              <a:ext uri="{FF2B5EF4-FFF2-40B4-BE49-F238E27FC236}">
                <a16:creationId xmlns:a16="http://schemas.microsoft.com/office/drawing/2014/main" id="{4335D906-F3DF-7D3A-04B6-5AA0743782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898" y="2999185"/>
            <a:ext cx="2969701" cy="2969701"/>
          </a:xfrm>
          <a:prstGeom prst="rect">
            <a:avLst/>
          </a:prstGeom>
        </p:spPr>
      </p:pic>
      <p:pic>
        <p:nvPicPr>
          <p:cNvPr id="68" name="图片 67">
            <a:extLst>
              <a:ext uri="{FF2B5EF4-FFF2-40B4-BE49-F238E27FC236}">
                <a16:creationId xmlns:a16="http://schemas.microsoft.com/office/drawing/2014/main" id="{9ACB0D2C-E55D-8FA8-5721-D5B8CC3F6CED}"/>
              </a:ext>
            </a:extLst>
          </p:cNvPr>
          <p:cNvPicPr>
            <a:picLocks noChangeAspect="1"/>
          </p:cNvPicPr>
          <p:nvPr/>
        </p:nvPicPr>
        <p:blipFill>
          <a:blip r:embed="rId7"/>
          <a:stretch>
            <a:fillRect/>
          </a:stretch>
        </p:blipFill>
        <p:spPr>
          <a:xfrm>
            <a:off x="4545840" y="3811381"/>
            <a:ext cx="3100319" cy="1147118"/>
          </a:xfrm>
          <a:prstGeom prst="rect">
            <a:avLst/>
          </a:prstGeom>
        </p:spPr>
      </p:pic>
      <p:pic>
        <p:nvPicPr>
          <p:cNvPr id="69" name="图片 68">
            <a:extLst>
              <a:ext uri="{FF2B5EF4-FFF2-40B4-BE49-F238E27FC236}">
                <a16:creationId xmlns:a16="http://schemas.microsoft.com/office/drawing/2014/main" id="{9A5DDEF1-2805-7CF3-C496-2B6C0E096C44}"/>
              </a:ext>
            </a:extLst>
          </p:cNvPr>
          <p:cNvPicPr>
            <a:picLocks noChangeAspect="1"/>
          </p:cNvPicPr>
          <p:nvPr/>
        </p:nvPicPr>
        <p:blipFill>
          <a:blip r:embed="rId8"/>
          <a:stretch>
            <a:fillRect/>
          </a:stretch>
        </p:blipFill>
        <p:spPr>
          <a:xfrm>
            <a:off x="8370224" y="3812628"/>
            <a:ext cx="3258443" cy="1389726"/>
          </a:xfrm>
          <a:prstGeom prst="rect">
            <a:avLst/>
          </a:prstGeom>
        </p:spPr>
      </p:pic>
      <p:sp>
        <p:nvSpPr>
          <p:cNvPr id="70" name="箭头: V 形 69">
            <a:extLst>
              <a:ext uri="{FF2B5EF4-FFF2-40B4-BE49-F238E27FC236}">
                <a16:creationId xmlns:a16="http://schemas.microsoft.com/office/drawing/2014/main" id="{EDFBF9ED-2C4A-E63F-2513-0CE2192D2744}"/>
              </a:ext>
            </a:extLst>
          </p:cNvPr>
          <p:cNvSpPr/>
          <p:nvPr/>
        </p:nvSpPr>
        <p:spPr>
          <a:xfrm>
            <a:off x="6618930" y="4159007"/>
            <a:ext cx="177796" cy="450700"/>
          </a:xfrm>
          <a:prstGeom prst="chevron">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solidFill>
                <a:schemeClr val="tx1"/>
              </a:solidFill>
            </a:endParaRPr>
          </a:p>
        </p:txBody>
      </p:sp>
      <p:sp>
        <p:nvSpPr>
          <p:cNvPr id="72" name="文本框 71">
            <a:extLst>
              <a:ext uri="{FF2B5EF4-FFF2-40B4-BE49-F238E27FC236}">
                <a16:creationId xmlns:a16="http://schemas.microsoft.com/office/drawing/2014/main" id="{96D78333-618F-D2D3-AB9E-05EC07D72290}"/>
              </a:ext>
            </a:extLst>
          </p:cNvPr>
          <p:cNvSpPr txBox="1"/>
          <p:nvPr/>
        </p:nvSpPr>
        <p:spPr>
          <a:xfrm>
            <a:off x="1210321" y="3930295"/>
            <a:ext cx="1261884" cy="307777"/>
          </a:xfrm>
          <a:prstGeom prst="rect">
            <a:avLst/>
          </a:prstGeom>
          <a:noFill/>
        </p:spPr>
        <p:txBody>
          <a:bodyPr wrap="none" rtlCol="0">
            <a:spAutoFit/>
          </a:bodyPr>
          <a:lstStyle/>
          <a:p>
            <a:r>
              <a:rPr lang="zh-CN" altLang="en-US" sz="1400">
                <a:solidFill>
                  <a:schemeClr val="accent2">
                    <a:lumMod val="50000"/>
                  </a:schemeClr>
                </a:solidFill>
                <a:latin typeface="华文彩云" panose="02010800040101010101" pitchFamily="2" charset="-122"/>
                <a:ea typeface="华文彩云" panose="02010800040101010101" pitchFamily="2" charset="-122"/>
                <a:cs typeface="ADLaM Display" panose="02010000000000000000" pitchFamily="2" charset="0"/>
              </a:rPr>
              <a:t>最优增长规模</a:t>
            </a:r>
          </a:p>
        </p:txBody>
      </p:sp>
      <p:sp>
        <p:nvSpPr>
          <p:cNvPr id="73" name="文本框 72">
            <a:extLst>
              <a:ext uri="{FF2B5EF4-FFF2-40B4-BE49-F238E27FC236}">
                <a16:creationId xmlns:a16="http://schemas.microsoft.com/office/drawing/2014/main" id="{E2AE75EC-87BC-A953-5103-6E94E5E370B5}"/>
              </a:ext>
            </a:extLst>
          </p:cNvPr>
          <p:cNvSpPr txBox="1"/>
          <p:nvPr/>
        </p:nvSpPr>
        <p:spPr>
          <a:xfrm>
            <a:off x="1934386" y="4151342"/>
            <a:ext cx="1261884" cy="307777"/>
          </a:xfrm>
          <a:prstGeom prst="rect">
            <a:avLst/>
          </a:prstGeom>
          <a:noFill/>
        </p:spPr>
        <p:txBody>
          <a:bodyPr wrap="none" rtlCol="0">
            <a:spAutoFit/>
          </a:bodyPr>
          <a:lstStyle/>
          <a:p>
            <a:r>
              <a:rPr lang="zh-CN" altLang="en-US" sz="1400">
                <a:solidFill>
                  <a:schemeClr val="accent5">
                    <a:lumMod val="50000"/>
                  </a:schemeClr>
                </a:solidFill>
                <a:latin typeface="幼圆" panose="02010509060101010101" pitchFamily="49" charset="-122"/>
                <a:ea typeface="幼圆" panose="02010509060101010101" pitchFamily="49" charset="-122"/>
                <a:cs typeface="ADLaM Display" panose="02010000000000000000" pitchFamily="2" charset="0"/>
              </a:rPr>
              <a:t>最优增长频率</a:t>
            </a:r>
          </a:p>
        </p:txBody>
      </p:sp>
      <p:sp>
        <p:nvSpPr>
          <p:cNvPr id="74" name="文本框 73">
            <a:extLst>
              <a:ext uri="{FF2B5EF4-FFF2-40B4-BE49-F238E27FC236}">
                <a16:creationId xmlns:a16="http://schemas.microsoft.com/office/drawing/2014/main" id="{34A23AF1-BDCE-3634-8A48-AAF1F07230C7}"/>
              </a:ext>
            </a:extLst>
          </p:cNvPr>
          <p:cNvSpPr txBox="1"/>
          <p:nvPr/>
        </p:nvSpPr>
        <p:spPr>
          <a:xfrm>
            <a:off x="1041471" y="4182152"/>
            <a:ext cx="1005403" cy="338554"/>
          </a:xfrm>
          <a:prstGeom prst="rect">
            <a:avLst/>
          </a:prstGeom>
          <a:noFill/>
        </p:spPr>
        <p:txBody>
          <a:bodyPr wrap="none" rtlCol="0">
            <a:spAutoFit/>
          </a:bodyPr>
          <a:lstStyle/>
          <a:p>
            <a:r>
              <a:rPr lang="zh-CN" altLang="en-US" sz="1600">
                <a:solidFill>
                  <a:schemeClr val="bg1">
                    <a:lumMod val="50000"/>
                  </a:schemeClr>
                </a:solidFill>
                <a:latin typeface="隶书" panose="02010509060101010101" pitchFamily="49" charset="-122"/>
                <a:ea typeface="隶书" panose="02010509060101010101" pitchFamily="49" charset="-122"/>
                <a:cs typeface="ADLaM Display" panose="02010000000000000000" pitchFamily="2" charset="0"/>
              </a:rPr>
              <a:t>深度增长</a:t>
            </a:r>
          </a:p>
        </p:txBody>
      </p:sp>
      <p:sp>
        <p:nvSpPr>
          <p:cNvPr id="75" name="文本框 74">
            <a:extLst>
              <a:ext uri="{FF2B5EF4-FFF2-40B4-BE49-F238E27FC236}">
                <a16:creationId xmlns:a16="http://schemas.microsoft.com/office/drawing/2014/main" id="{9B3D4947-DDC0-10D1-51F5-E96E02DC952F}"/>
              </a:ext>
            </a:extLst>
          </p:cNvPr>
          <p:cNvSpPr txBox="1"/>
          <p:nvPr/>
        </p:nvSpPr>
        <p:spPr>
          <a:xfrm>
            <a:off x="2353486" y="4400323"/>
            <a:ext cx="1005403" cy="338554"/>
          </a:xfrm>
          <a:prstGeom prst="rect">
            <a:avLst/>
          </a:prstGeom>
          <a:noFill/>
        </p:spPr>
        <p:txBody>
          <a:bodyPr wrap="none" rtlCol="0">
            <a:spAutoFit/>
          </a:bodyPr>
          <a:lstStyle/>
          <a:p>
            <a:r>
              <a:rPr lang="zh-CN" altLang="en-US" sz="1600">
                <a:solidFill>
                  <a:schemeClr val="accent6">
                    <a:lumMod val="50000"/>
                  </a:schemeClr>
                </a:solidFill>
                <a:latin typeface="隶书" panose="02010509060101010101" pitchFamily="49" charset="-122"/>
                <a:ea typeface="隶书" panose="02010509060101010101" pitchFamily="49" charset="-122"/>
                <a:cs typeface="ADLaM Display" panose="02010000000000000000" pitchFamily="2" charset="0"/>
              </a:rPr>
              <a:t>宽度增长</a:t>
            </a:r>
          </a:p>
        </p:txBody>
      </p:sp>
      <p:sp>
        <p:nvSpPr>
          <p:cNvPr id="76" name="文本框 75">
            <a:extLst>
              <a:ext uri="{FF2B5EF4-FFF2-40B4-BE49-F238E27FC236}">
                <a16:creationId xmlns:a16="http://schemas.microsoft.com/office/drawing/2014/main" id="{50B018D0-21A2-D44A-FB06-5E5561F03651}"/>
              </a:ext>
            </a:extLst>
          </p:cNvPr>
          <p:cNvSpPr txBox="1"/>
          <p:nvPr/>
        </p:nvSpPr>
        <p:spPr>
          <a:xfrm>
            <a:off x="1022617" y="4454537"/>
            <a:ext cx="1338828" cy="323165"/>
          </a:xfrm>
          <a:prstGeom prst="rect">
            <a:avLst/>
          </a:prstGeom>
          <a:noFill/>
        </p:spPr>
        <p:txBody>
          <a:bodyPr wrap="none" rtlCol="0">
            <a:spAutoFit/>
          </a:bodyPr>
          <a:lstStyle/>
          <a:p>
            <a:r>
              <a:rPr lang="zh-CN" altLang="en-US" sz="1500">
                <a:solidFill>
                  <a:schemeClr val="tx2">
                    <a:lumMod val="75000"/>
                    <a:lumOff val="25000"/>
                  </a:schemeClr>
                </a:solidFill>
                <a:latin typeface="楷体" panose="02010609060101010101" pitchFamily="49" charset="-122"/>
                <a:ea typeface="楷体" panose="02010609060101010101" pitchFamily="49" charset="-122"/>
                <a:cs typeface="ADLaM Display" panose="02010000000000000000" pitchFamily="2" charset="0"/>
              </a:rPr>
              <a:t>多种退出条件</a:t>
            </a:r>
          </a:p>
        </p:txBody>
      </p:sp>
      <p:sp>
        <p:nvSpPr>
          <p:cNvPr id="77" name="文本框 76">
            <a:extLst>
              <a:ext uri="{FF2B5EF4-FFF2-40B4-BE49-F238E27FC236}">
                <a16:creationId xmlns:a16="http://schemas.microsoft.com/office/drawing/2014/main" id="{FF855645-E041-3DD0-12F7-1E75992D7A6C}"/>
              </a:ext>
            </a:extLst>
          </p:cNvPr>
          <p:cNvSpPr txBox="1"/>
          <p:nvPr/>
        </p:nvSpPr>
        <p:spPr>
          <a:xfrm>
            <a:off x="1316773" y="4666144"/>
            <a:ext cx="1822935" cy="323165"/>
          </a:xfrm>
          <a:prstGeom prst="rect">
            <a:avLst/>
          </a:prstGeom>
          <a:noFill/>
        </p:spPr>
        <p:txBody>
          <a:bodyPr wrap="none" rtlCol="0">
            <a:spAutoFit/>
          </a:bodyPr>
          <a:lstStyle/>
          <a:p>
            <a:r>
              <a:rPr lang="zh-CN" altLang="en-US" sz="1500">
                <a:solidFill>
                  <a:schemeClr val="accent5">
                    <a:lumMod val="75000"/>
                  </a:schemeClr>
                </a:solidFill>
                <a:latin typeface="方正舒体" panose="02010601030101010101" pitchFamily="2" charset="-122"/>
                <a:ea typeface="方正舒体" panose="02010601030101010101" pitchFamily="2" charset="-122"/>
                <a:cs typeface="ADLaM Display" panose="02010000000000000000" pitchFamily="2" charset="0"/>
              </a:rPr>
              <a:t>宽度</a:t>
            </a:r>
            <a:r>
              <a:rPr lang="en-US" altLang="zh-CN" sz="1500">
                <a:solidFill>
                  <a:schemeClr val="accent5">
                    <a:lumMod val="75000"/>
                  </a:schemeClr>
                </a:solidFill>
                <a:latin typeface="方正舒体" panose="02010601030101010101" pitchFamily="2" charset="-122"/>
                <a:ea typeface="方正舒体" panose="02010601030101010101" pitchFamily="2" charset="-122"/>
                <a:cs typeface="ADLaM Display" panose="02010000000000000000" pitchFamily="2" charset="0"/>
              </a:rPr>
              <a:t>/</a:t>
            </a:r>
            <a:r>
              <a:rPr lang="zh-CN" altLang="en-US" sz="1500">
                <a:solidFill>
                  <a:schemeClr val="accent5">
                    <a:lumMod val="75000"/>
                  </a:schemeClr>
                </a:solidFill>
                <a:latin typeface="方正舒体" panose="02010601030101010101" pitchFamily="2" charset="-122"/>
                <a:ea typeface="方正舒体" panose="02010601030101010101" pitchFamily="2" charset="-122"/>
                <a:cs typeface="ADLaM Display" panose="02010000000000000000" pitchFamily="2" charset="0"/>
              </a:rPr>
              <a:t>深度增长配比</a:t>
            </a:r>
          </a:p>
        </p:txBody>
      </p:sp>
      <p:sp>
        <p:nvSpPr>
          <p:cNvPr id="78" name="文本框 77">
            <a:extLst>
              <a:ext uri="{FF2B5EF4-FFF2-40B4-BE49-F238E27FC236}">
                <a16:creationId xmlns:a16="http://schemas.microsoft.com/office/drawing/2014/main" id="{1031FCAC-FF60-11A2-2A5D-D7016A19AD4A}"/>
              </a:ext>
            </a:extLst>
          </p:cNvPr>
          <p:cNvSpPr txBox="1"/>
          <p:nvPr/>
        </p:nvSpPr>
        <p:spPr>
          <a:xfrm>
            <a:off x="1290384" y="4913010"/>
            <a:ext cx="1261884" cy="307777"/>
          </a:xfrm>
          <a:prstGeom prst="rect">
            <a:avLst/>
          </a:prstGeom>
          <a:noFill/>
        </p:spPr>
        <p:txBody>
          <a:bodyPr wrap="none" rtlCol="0">
            <a:spAutoFit/>
          </a:bodyPr>
          <a:lstStyle/>
          <a:p>
            <a:r>
              <a:rPr lang="zh-CN" altLang="en-US" sz="1400">
                <a:solidFill>
                  <a:srgbClr val="C00000"/>
                </a:solidFill>
                <a:latin typeface="方正姚体" panose="02010601030101010101" pitchFamily="2" charset="-122"/>
                <a:ea typeface="方正姚体" panose="02010601030101010101" pitchFamily="2" charset="-122"/>
                <a:cs typeface="ADLaM Display" panose="02010000000000000000" pitchFamily="2" charset="0"/>
              </a:rPr>
              <a:t>新模块初始化</a:t>
            </a:r>
          </a:p>
        </p:txBody>
      </p:sp>
      <p:sp>
        <p:nvSpPr>
          <p:cNvPr id="79" name="文本框 78">
            <a:extLst>
              <a:ext uri="{FF2B5EF4-FFF2-40B4-BE49-F238E27FC236}">
                <a16:creationId xmlns:a16="http://schemas.microsoft.com/office/drawing/2014/main" id="{009875AB-BBD0-5FBB-9930-108F57B601F2}"/>
              </a:ext>
            </a:extLst>
          </p:cNvPr>
          <p:cNvSpPr txBox="1"/>
          <p:nvPr/>
        </p:nvSpPr>
        <p:spPr>
          <a:xfrm>
            <a:off x="1780252" y="5136719"/>
            <a:ext cx="1146468" cy="323165"/>
          </a:xfrm>
          <a:prstGeom prst="rect">
            <a:avLst/>
          </a:prstGeom>
          <a:noFill/>
        </p:spPr>
        <p:txBody>
          <a:bodyPr wrap="none" rtlCol="0">
            <a:spAutoFit/>
          </a:bodyPr>
          <a:lstStyle/>
          <a:p>
            <a:r>
              <a:rPr lang="zh-CN" altLang="en-US" sz="1500">
                <a:solidFill>
                  <a:schemeClr val="tx2">
                    <a:lumMod val="50000"/>
                    <a:lumOff val="50000"/>
                  </a:schemeClr>
                </a:solidFill>
                <a:latin typeface="华文宋体" panose="02010600040101010101" pitchFamily="2" charset="-122"/>
                <a:ea typeface="华文宋体" panose="02010600040101010101" pitchFamily="2" charset="-122"/>
                <a:cs typeface="ADLaM Display" panose="02010000000000000000" pitchFamily="2" charset="0"/>
              </a:rPr>
              <a:t>优化器调整</a:t>
            </a:r>
          </a:p>
        </p:txBody>
      </p:sp>
      <p:sp>
        <p:nvSpPr>
          <p:cNvPr id="80" name="文本框 79">
            <a:extLst>
              <a:ext uri="{FF2B5EF4-FFF2-40B4-BE49-F238E27FC236}">
                <a16:creationId xmlns:a16="http://schemas.microsoft.com/office/drawing/2014/main" id="{359436F8-E44E-9F1D-20C1-3C0B214CEF93}"/>
              </a:ext>
            </a:extLst>
          </p:cNvPr>
          <p:cNvSpPr txBox="1"/>
          <p:nvPr/>
        </p:nvSpPr>
        <p:spPr>
          <a:xfrm>
            <a:off x="4510661" y="4957333"/>
            <a:ext cx="2108269" cy="323165"/>
          </a:xfrm>
          <a:prstGeom prst="rect">
            <a:avLst/>
          </a:prstGeom>
          <a:noFill/>
        </p:spPr>
        <p:txBody>
          <a:bodyPr wrap="none" rtlCol="0">
            <a:spAutoFit/>
          </a:bodyPr>
          <a:lstStyle/>
          <a:p>
            <a:r>
              <a:rPr lang="zh-CN" altLang="en-US" sz="1500">
                <a:latin typeface="宋体" panose="02010600030101010101" pitchFamily="2" charset="-122"/>
                <a:ea typeface="宋体" panose="02010600030101010101" pitchFamily="2" charset="-122"/>
              </a:rPr>
              <a:t>增加分支模拟增加宽度</a:t>
            </a:r>
          </a:p>
        </p:txBody>
      </p:sp>
      <p:sp>
        <p:nvSpPr>
          <p:cNvPr id="81" name="文本框 80">
            <a:extLst>
              <a:ext uri="{FF2B5EF4-FFF2-40B4-BE49-F238E27FC236}">
                <a16:creationId xmlns:a16="http://schemas.microsoft.com/office/drawing/2014/main" id="{136B3B03-BE39-BAE3-A34F-21B2B7451FAD}"/>
              </a:ext>
            </a:extLst>
          </p:cNvPr>
          <p:cNvSpPr txBox="1"/>
          <p:nvPr/>
        </p:nvSpPr>
        <p:spPr>
          <a:xfrm>
            <a:off x="6783793" y="4517087"/>
            <a:ext cx="954107" cy="323165"/>
          </a:xfrm>
          <a:prstGeom prst="rect">
            <a:avLst/>
          </a:prstGeom>
          <a:noFill/>
        </p:spPr>
        <p:txBody>
          <a:bodyPr wrap="none" rtlCol="0">
            <a:spAutoFit/>
          </a:bodyPr>
          <a:lstStyle/>
          <a:p>
            <a:r>
              <a:rPr lang="zh-CN" altLang="en-US" sz="1500">
                <a:latin typeface="宋体" panose="02010600030101010101" pitchFamily="2" charset="-122"/>
                <a:ea typeface="宋体" panose="02010600030101010101" pitchFamily="2" charset="-122"/>
              </a:rPr>
              <a:t>重参数化</a:t>
            </a:r>
          </a:p>
        </p:txBody>
      </p:sp>
      <p:sp>
        <p:nvSpPr>
          <p:cNvPr id="82" name="文本框 81">
            <a:extLst>
              <a:ext uri="{FF2B5EF4-FFF2-40B4-BE49-F238E27FC236}">
                <a16:creationId xmlns:a16="http://schemas.microsoft.com/office/drawing/2014/main" id="{45F4ABD2-18C6-A071-E74D-C4BD04EF2EB5}"/>
              </a:ext>
            </a:extLst>
          </p:cNvPr>
          <p:cNvSpPr txBox="1"/>
          <p:nvPr/>
        </p:nvSpPr>
        <p:spPr>
          <a:xfrm>
            <a:off x="8370224" y="3467528"/>
            <a:ext cx="3262432" cy="323165"/>
          </a:xfrm>
          <a:prstGeom prst="rect">
            <a:avLst/>
          </a:prstGeom>
          <a:noFill/>
        </p:spPr>
        <p:txBody>
          <a:bodyPr wrap="none" rtlCol="0">
            <a:spAutoFit/>
          </a:bodyPr>
          <a:lstStyle/>
          <a:p>
            <a:pPr algn="ctr"/>
            <a:r>
              <a:rPr lang="zh-CN" altLang="en-US" sz="1500">
                <a:latin typeface="宋体" panose="02010600030101010101" pitchFamily="2" charset="-122"/>
                <a:ea typeface="宋体" panose="02010600030101010101" pitchFamily="2" charset="-122"/>
              </a:rPr>
              <a:t>修改未量化权重弥补量化权重的误差</a:t>
            </a:r>
          </a:p>
        </p:txBody>
      </p:sp>
      <p:sp>
        <p:nvSpPr>
          <p:cNvPr id="83" name="文本框 82">
            <a:extLst>
              <a:ext uri="{FF2B5EF4-FFF2-40B4-BE49-F238E27FC236}">
                <a16:creationId xmlns:a16="http://schemas.microsoft.com/office/drawing/2014/main" id="{85D45788-BC34-4504-71F0-96E6D5556D68}"/>
              </a:ext>
            </a:extLst>
          </p:cNvPr>
          <p:cNvSpPr txBox="1"/>
          <p:nvPr/>
        </p:nvSpPr>
        <p:spPr>
          <a:xfrm>
            <a:off x="9041490" y="5261387"/>
            <a:ext cx="1915909" cy="323165"/>
          </a:xfrm>
          <a:prstGeom prst="rect">
            <a:avLst/>
          </a:prstGeom>
          <a:noFill/>
        </p:spPr>
        <p:txBody>
          <a:bodyPr wrap="none" rtlCol="0">
            <a:spAutoFit/>
          </a:bodyPr>
          <a:lstStyle/>
          <a:p>
            <a:pPr algn="ctr"/>
            <a:r>
              <a:rPr lang="zh-CN" altLang="en-US" sz="1500">
                <a:latin typeface="宋体" panose="02010600030101010101" pitchFamily="2" charset="-122"/>
                <a:ea typeface="宋体" panose="02010600030101010101" pitchFamily="2" charset="-122"/>
              </a:rPr>
              <a:t>优先量化高误差权重</a:t>
            </a:r>
          </a:p>
        </p:txBody>
      </p:sp>
    </p:spTree>
    <p:extLst>
      <p:ext uri="{BB962C8B-B14F-4D97-AF65-F5344CB8AC3E}">
        <p14:creationId xmlns:p14="http://schemas.microsoft.com/office/powerpoint/2010/main" val="2802903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aturation sat="6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95E68A4-C51C-45F1-8F6E-9F49819A5F86}"/>
              </a:ext>
            </a:extLst>
          </p:cNvPr>
          <p:cNvSpPr/>
          <p:nvPr/>
        </p:nvSpPr>
        <p:spPr>
          <a:xfrm>
            <a:off x="0" y="2113922"/>
            <a:ext cx="12192000" cy="3023564"/>
          </a:xfrm>
          <a:prstGeom prst="rect">
            <a:avLst/>
          </a:prstGeom>
          <a:solidFill>
            <a:schemeClr val="accent1">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nvGrpSpPr>
          <p:cNvPr id="5" name="Group 4">
            <a:extLst>
              <a:ext uri="{FF2B5EF4-FFF2-40B4-BE49-F238E27FC236}">
                <a16:creationId xmlns:a16="http://schemas.microsoft.com/office/drawing/2014/main" id="{E7720881-CCDA-4DBC-B581-920F25E749A3}"/>
              </a:ext>
            </a:extLst>
          </p:cNvPr>
          <p:cNvGrpSpPr>
            <a:grpSpLocks noChangeAspect="1"/>
          </p:cNvGrpSpPr>
          <p:nvPr/>
        </p:nvGrpSpPr>
        <p:grpSpPr bwMode="auto">
          <a:xfrm>
            <a:off x="398630" y="1810709"/>
            <a:ext cx="2538412" cy="2355850"/>
            <a:chOff x="427" y="807"/>
            <a:chExt cx="1599" cy="1484"/>
          </a:xfrm>
          <a:solidFill>
            <a:schemeClr val="accent1">
              <a:lumMod val="75000"/>
            </a:schemeClr>
          </a:solidFill>
        </p:grpSpPr>
        <p:sp>
          <p:nvSpPr>
            <p:cNvPr id="6" name="Freeform 5">
              <a:extLst>
                <a:ext uri="{FF2B5EF4-FFF2-40B4-BE49-F238E27FC236}">
                  <a16:creationId xmlns:a16="http://schemas.microsoft.com/office/drawing/2014/main" id="{8B39FAFE-3A7A-411C-9E22-776D897E1D28}"/>
                </a:ext>
              </a:extLst>
            </p:cNvPr>
            <p:cNvSpPr/>
            <p:nvPr/>
          </p:nvSpPr>
          <p:spPr bwMode="auto">
            <a:xfrm>
              <a:off x="427" y="807"/>
              <a:ext cx="1599" cy="191"/>
            </a:xfrm>
            <a:custGeom>
              <a:avLst/>
              <a:gdLst>
                <a:gd name="T0" fmla="*/ 2928 w 3360"/>
                <a:gd name="T1" fmla="*/ 0 h 398"/>
                <a:gd name="T2" fmla="*/ 3360 w 3360"/>
                <a:gd name="T3" fmla="*/ 398 h 398"/>
                <a:gd name="T4" fmla="*/ 0 w 3360"/>
                <a:gd name="T5" fmla="*/ 398 h 398"/>
                <a:gd name="T6" fmla="*/ 481 w 3360"/>
                <a:gd name="T7" fmla="*/ 0 h 398"/>
                <a:gd name="T8" fmla="*/ 2928 w 3360"/>
                <a:gd name="T9" fmla="*/ 0 h 398"/>
              </a:gdLst>
              <a:ahLst/>
              <a:cxnLst>
                <a:cxn ang="0">
                  <a:pos x="T0" y="T1"/>
                </a:cxn>
                <a:cxn ang="0">
                  <a:pos x="T2" y="T3"/>
                </a:cxn>
                <a:cxn ang="0">
                  <a:pos x="T4" y="T5"/>
                </a:cxn>
                <a:cxn ang="0">
                  <a:pos x="T6" y="T7"/>
                </a:cxn>
                <a:cxn ang="0">
                  <a:pos x="T8" y="T9"/>
                </a:cxn>
              </a:cxnLst>
              <a:rect l="0" t="0" r="r" b="b"/>
              <a:pathLst>
                <a:path w="3360" h="398">
                  <a:moveTo>
                    <a:pt x="2928" y="0"/>
                  </a:moveTo>
                  <a:lnTo>
                    <a:pt x="3360" y="398"/>
                  </a:lnTo>
                  <a:lnTo>
                    <a:pt x="0" y="398"/>
                  </a:lnTo>
                  <a:lnTo>
                    <a:pt x="481" y="0"/>
                  </a:lnTo>
                  <a:lnTo>
                    <a:pt x="292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7" name="Freeform 6">
              <a:extLst>
                <a:ext uri="{FF2B5EF4-FFF2-40B4-BE49-F238E27FC236}">
                  <a16:creationId xmlns:a16="http://schemas.microsoft.com/office/drawing/2014/main" id="{ED365D21-2B85-431C-932E-75CC64D9B58F}"/>
                </a:ext>
              </a:extLst>
            </p:cNvPr>
            <p:cNvSpPr/>
            <p:nvPr/>
          </p:nvSpPr>
          <p:spPr bwMode="auto">
            <a:xfrm>
              <a:off x="656" y="807"/>
              <a:ext cx="1164" cy="1484"/>
            </a:xfrm>
            <a:custGeom>
              <a:avLst/>
              <a:gdLst>
                <a:gd name="T0" fmla="*/ 2447 w 2447"/>
                <a:gd name="T1" fmla="*/ 0 h 3087"/>
                <a:gd name="T2" fmla="*/ 2447 w 2447"/>
                <a:gd name="T3" fmla="*/ 2779 h 3087"/>
                <a:gd name="T4" fmla="*/ 1224 w 2447"/>
                <a:gd name="T5" fmla="*/ 3087 h 3087"/>
                <a:gd name="T6" fmla="*/ 0 w 2447"/>
                <a:gd name="T7" fmla="*/ 2779 h 3087"/>
                <a:gd name="T8" fmla="*/ 0 w 2447"/>
                <a:gd name="T9" fmla="*/ 0 h 3087"/>
                <a:gd name="T10" fmla="*/ 2447 w 2447"/>
                <a:gd name="T11" fmla="*/ 0 h 3087"/>
              </a:gdLst>
              <a:ahLst/>
              <a:cxnLst>
                <a:cxn ang="0">
                  <a:pos x="T0" y="T1"/>
                </a:cxn>
                <a:cxn ang="0">
                  <a:pos x="T2" y="T3"/>
                </a:cxn>
                <a:cxn ang="0">
                  <a:pos x="T4" y="T5"/>
                </a:cxn>
                <a:cxn ang="0">
                  <a:pos x="T6" y="T7"/>
                </a:cxn>
                <a:cxn ang="0">
                  <a:pos x="T8" y="T9"/>
                </a:cxn>
                <a:cxn ang="0">
                  <a:pos x="T10" y="T11"/>
                </a:cxn>
              </a:cxnLst>
              <a:rect l="0" t="0" r="r" b="b"/>
              <a:pathLst>
                <a:path w="2447" h="3087">
                  <a:moveTo>
                    <a:pt x="2447" y="0"/>
                  </a:moveTo>
                  <a:lnTo>
                    <a:pt x="2447" y="2779"/>
                  </a:lnTo>
                  <a:lnTo>
                    <a:pt x="1224" y="3087"/>
                  </a:lnTo>
                  <a:lnTo>
                    <a:pt x="0" y="2779"/>
                  </a:lnTo>
                  <a:lnTo>
                    <a:pt x="0" y="0"/>
                  </a:lnTo>
                  <a:lnTo>
                    <a:pt x="244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grpSp>
      <p:sp>
        <p:nvSpPr>
          <p:cNvPr id="8" name="TextBox 12">
            <a:extLst>
              <a:ext uri="{FF2B5EF4-FFF2-40B4-BE49-F238E27FC236}">
                <a16:creationId xmlns:a16="http://schemas.microsoft.com/office/drawing/2014/main" id="{6698D035-ECC5-4CE1-9597-45F1FDB9FF89}"/>
              </a:ext>
            </a:extLst>
          </p:cNvPr>
          <p:cNvSpPr txBox="1"/>
          <p:nvPr/>
        </p:nvSpPr>
        <p:spPr>
          <a:xfrm>
            <a:off x="2882679" y="2739336"/>
            <a:ext cx="9036658" cy="830997"/>
          </a:xfrm>
          <a:prstGeom prst="rect">
            <a:avLst/>
          </a:prstGeom>
          <a:noFill/>
        </p:spPr>
        <p:txBody>
          <a:bodyPr wrap="square" rtlCol="0">
            <a:spAutoFit/>
          </a:bodyPr>
          <a:lstStyle>
            <a:defPPr>
              <a:defRPr lang="zh-CN"/>
            </a:defPPr>
            <a:lvl1pPr algn="ctr">
              <a:defRPr sz="5400" b="1">
                <a:latin typeface="微软雅黑" panose="020B0503020204020204" pitchFamily="34" charset="-122"/>
                <a:ea typeface="微软雅黑" panose="020B0503020204020204" pitchFamily="34" charset="-122"/>
              </a:defRPr>
            </a:lvl1pPr>
          </a:lstStyle>
          <a:p>
            <a:pPr lvl="0" algn="l" fontAlgn="base">
              <a:spcBef>
                <a:spcPct val="0"/>
              </a:spcBef>
              <a:spcAft>
                <a:spcPct val="0"/>
              </a:spcAft>
              <a:defRPr/>
            </a:pPr>
            <a:r>
              <a:rPr lang="zh-CN" altLang="en-US" sz="4600" kern="0">
                <a:solidFill>
                  <a:srgbClr val="4472C4">
                    <a:lumMod val="50000"/>
                  </a:srgbClr>
                </a:solidFill>
              </a:rPr>
              <a:t>面向任务自适应的模型自增长方法</a:t>
            </a:r>
          </a:p>
        </p:txBody>
      </p:sp>
      <p:grpSp>
        <p:nvGrpSpPr>
          <p:cNvPr id="19" name="组合 18">
            <a:extLst>
              <a:ext uri="{FF2B5EF4-FFF2-40B4-BE49-F238E27FC236}">
                <a16:creationId xmlns:a16="http://schemas.microsoft.com/office/drawing/2014/main" id="{84465D1D-E177-06AD-8063-B96401345570}"/>
              </a:ext>
            </a:extLst>
          </p:cNvPr>
          <p:cNvGrpSpPr/>
          <p:nvPr/>
        </p:nvGrpSpPr>
        <p:grpSpPr>
          <a:xfrm>
            <a:off x="5674637" y="3916491"/>
            <a:ext cx="2838450" cy="369332"/>
            <a:chOff x="4834820" y="4086926"/>
            <a:chExt cx="2838450" cy="369332"/>
          </a:xfrm>
        </p:grpSpPr>
        <p:sp>
          <p:nvSpPr>
            <p:cNvPr id="9" name="Freeform 21">
              <a:extLst>
                <a:ext uri="{FF2B5EF4-FFF2-40B4-BE49-F238E27FC236}">
                  <a16:creationId xmlns:a16="http://schemas.microsoft.com/office/drawing/2014/main" id="{03C275B3-D922-465A-B107-5DCD46BFD381}"/>
                </a:ext>
              </a:extLst>
            </p:cNvPr>
            <p:cNvSpPr>
              <a:spLocks noEditPoints="1"/>
            </p:cNvSpPr>
            <p:nvPr/>
          </p:nvSpPr>
          <p:spPr bwMode="auto">
            <a:xfrm>
              <a:off x="4834820"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0" name="TextBox 28">
              <a:extLst>
                <a:ext uri="{FF2B5EF4-FFF2-40B4-BE49-F238E27FC236}">
                  <a16:creationId xmlns:a16="http://schemas.microsoft.com/office/drawing/2014/main" id="{3BF5E4ED-76B8-4A15-A7C3-8819D2E83014}"/>
                </a:ext>
              </a:extLst>
            </p:cNvPr>
            <p:cNvSpPr txBox="1"/>
            <p:nvPr/>
          </p:nvSpPr>
          <p:spPr>
            <a:xfrm>
              <a:off x="5130178" y="4086926"/>
              <a:ext cx="2543092"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a:solidFill>
                    <a:srgbClr val="4472C4">
                      <a:lumMod val="50000"/>
                    </a:srgbClr>
                  </a:solidFill>
                  <a:latin typeface="微软雅黑"/>
                  <a:ea typeface="微软雅黑"/>
                </a:rPr>
                <a:t>卷积神经网络的自增长</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grpSp>
        <p:nvGrpSpPr>
          <p:cNvPr id="20" name="组合 19">
            <a:extLst>
              <a:ext uri="{FF2B5EF4-FFF2-40B4-BE49-F238E27FC236}">
                <a16:creationId xmlns:a16="http://schemas.microsoft.com/office/drawing/2014/main" id="{09F6DFB1-D366-F522-DDB9-3F0EEE455765}"/>
              </a:ext>
            </a:extLst>
          </p:cNvPr>
          <p:cNvGrpSpPr/>
          <p:nvPr/>
        </p:nvGrpSpPr>
        <p:grpSpPr>
          <a:xfrm>
            <a:off x="3235082" y="3916491"/>
            <a:ext cx="2143208" cy="369332"/>
            <a:chOff x="7280335" y="4086926"/>
            <a:chExt cx="2143208" cy="369332"/>
          </a:xfrm>
        </p:grpSpPr>
        <p:sp>
          <p:nvSpPr>
            <p:cNvPr id="11" name="Freeform 21">
              <a:extLst>
                <a:ext uri="{FF2B5EF4-FFF2-40B4-BE49-F238E27FC236}">
                  <a16:creationId xmlns:a16="http://schemas.microsoft.com/office/drawing/2014/main" id="{4B0EFCDD-F478-4D54-A34C-79A1802AA077}"/>
                </a:ext>
              </a:extLst>
            </p:cNvPr>
            <p:cNvSpPr>
              <a:spLocks noEditPoints="1"/>
            </p:cNvSpPr>
            <p:nvPr/>
          </p:nvSpPr>
          <p:spPr bwMode="auto">
            <a:xfrm>
              <a:off x="7280335"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dirty="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2" name="TextBox 44">
              <a:extLst>
                <a:ext uri="{FF2B5EF4-FFF2-40B4-BE49-F238E27FC236}">
                  <a16:creationId xmlns:a16="http://schemas.microsoft.com/office/drawing/2014/main" id="{BA39BDEA-98E4-424D-A284-C33422FAE187}"/>
                </a:ext>
              </a:extLst>
            </p:cNvPr>
            <p:cNvSpPr txBox="1"/>
            <p:nvPr/>
          </p:nvSpPr>
          <p:spPr>
            <a:xfrm>
              <a:off x="7575693" y="4086926"/>
              <a:ext cx="1847850"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1800" b="0" i="0" u="none" strike="noStrike" kern="1200" cap="none" spc="0" normalizeH="0" baseline="0" noProof="0">
                  <a:ln>
                    <a:noFill/>
                  </a:ln>
                  <a:solidFill>
                    <a:srgbClr val="4472C4">
                      <a:lumMod val="50000"/>
                    </a:srgbClr>
                  </a:solidFill>
                  <a:effectLst/>
                  <a:uLnTx/>
                  <a:uFillTx/>
                  <a:latin typeface="微软雅黑"/>
                  <a:ea typeface="微软雅黑"/>
                  <a:cs typeface="+mn-cs"/>
                </a:rPr>
                <a:t>模型自增长框架</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sp>
        <p:nvSpPr>
          <p:cNvPr id="17" name="Freeform 21">
            <a:extLst>
              <a:ext uri="{FF2B5EF4-FFF2-40B4-BE49-F238E27FC236}">
                <a16:creationId xmlns:a16="http://schemas.microsoft.com/office/drawing/2014/main" id="{2BE45DDF-81B1-478A-80D9-74F7529B7764}"/>
              </a:ext>
            </a:extLst>
          </p:cNvPr>
          <p:cNvSpPr>
            <a:spLocks noEditPoints="1"/>
          </p:cNvSpPr>
          <p:nvPr/>
        </p:nvSpPr>
        <p:spPr bwMode="auto">
          <a:xfrm>
            <a:off x="1094070" y="2783698"/>
            <a:ext cx="970748" cy="981773"/>
          </a:xfrm>
          <a:custGeom>
            <a:avLst/>
            <a:gdLst>
              <a:gd name="T0" fmla="*/ 429 w 563"/>
              <a:gd name="T1" fmla="*/ 130 h 595"/>
              <a:gd name="T2" fmla="*/ 419 w 563"/>
              <a:gd name="T3" fmla="*/ 63 h 595"/>
              <a:gd name="T4" fmla="*/ 460 w 563"/>
              <a:gd name="T5" fmla="*/ 170 h 595"/>
              <a:gd name="T6" fmla="*/ 229 w 563"/>
              <a:gd name="T7" fmla="*/ 200 h 595"/>
              <a:gd name="T8" fmla="*/ 460 w 563"/>
              <a:gd name="T9" fmla="*/ 170 h 595"/>
              <a:gd name="T10" fmla="*/ 229 w 563"/>
              <a:gd name="T11" fmla="*/ 234 h 595"/>
              <a:gd name="T12" fmla="*/ 460 w 563"/>
              <a:gd name="T13" fmla="*/ 264 h 595"/>
              <a:gd name="T14" fmla="*/ 460 w 563"/>
              <a:gd name="T15" fmla="*/ 303 h 595"/>
              <a:gd name="T16" fmla="*/ 384 w 563"/>
              <a:gd name="T17" fmla="*/ 333 h 595"/>
              <a:gd name="T18" fmla="*/ 460 w 563"/>
              <a:gd name="T19" fmla="*/ 303 h 595"/>
              <a:gd name="T20" fmla="*/ 229 w 563"/>
              <a:gd name="T21" fmla="*/ 104 h 595"/>
              <a:gd name="T22" fmla="*/ 359 w 563"/>
              <a:gd name="T23" fmla="*/ 134 h 595"/>
              <a:gd name="T24" fmla="*/ 174 w 563"/>
              <a:gd name="T25" fmla="*/ 490 h 595"/>
              <a:gd name="T26" fmla="*/ 265 w 563"/>
              <a:gd name="T27" fmla="*/ 438 h 595"/>
              <a:gd name="T28" fmla="*/ 174 w 563"/>
              <a:gd name="T29" fmla="*/ 490 h 595"/>
              <a:gd name="T30" fmla="*/ 113 w 563"/>
              <a:gd name="T31" fmla="*/ 402 h 595"/>
              <a:gd name="T32" fmla="*/ 208 w 563"/>
              <a:gd name="T33" fmla="*/ 448 h 595"/>
              <a:gd name="T34" fmla="*/ 219 w 563"/>
              <a:gd name="T35" fmla="*/ 341 h 595"/>
              <a:gd name="T36" fmla="*/ 98 w 563"/>
              <a:gd name="T37" fmla="*/ 252 h 595"/>
              <a:gd name="T38" fmla="*/ 63 w 563"/>
              <a:gd name="T39" fmla="*/ 192 h 595"/>
              <a:gd name="T40" fmla="*/ 7 w 563"/>
              <a:gd name="T41" fmla="*/ 249 h 595"/>
              <a:gd name="T42" fmla="*/ 73 w 563"/>
              <a:gd name="T43" fmla="*/ 408 h 595"/>
              <a:gd name="T44" fmla="*/ 35 w 563"/>
              <a:gd name="T45" fmla="*/ 286 h 595"/>
              <a:gd name="T46" fmla="*/ 49 w 563"/>
              <a:gd name="T47" fmla="*/ 252 h 595"/>
              <a:gd name="T48" fmla="*/ 122 w 563"/>
              <a:gd name="T49" fmla="*/ 210 h 595"/>
              <a:gd name="T50" fmla="*/ 439 w 563"/>
              <a:gd name="T51" fmla="*/ 0 h 595"/>
              <a:gd name="T52" fmla="*/ 133 w 563"/>
              <a:gd name="T53" fmla="*/ 78 h 595"/>
              <a:gd name="T54" fmla="*/ 192 w 563"/>
              <a:gd name="T55" fmla="*/ 247 h 595"/>
              <a:gd name="T56" fmla="*/ 211 w 563"/>
              <a:gd name="T57" fmla="*/ 59 h 595"/>
              <a:gd name="T58" fmla="*/ 392 w 563"/>
              <a:gd name="T59" fmla="*/ 142 h 595"/>
              <a:gd name="T60" fmla="*/ 504 w 563"/>
              <a:gd name="T61" fmla="*/ 157 h 595"/>
              <a:gd name="T62" fmla="*/ 484 w 563"/>
              <a:gd name="T63" fmla="*/ 465 h 595"/>
              <a:gd name="T64" fmla="*/ 318 w 563"/>
              <a:gd name="T65" fmla="*/ 524 h 595"/>
              <a:gd name="T66" fmla="*/ 563 w 563"/>
              <a:gd name="T67" fmla="*/ 446 h 595"/>
              <a:gd name="T68" fmla="*/ 439 w 563"/>
              <a:gd name="T69"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3" h="595">
                <a:moveTo>
                  <a:pt x="486" y="130"/>
                </a:moveTo>
                <a:lnTo>
                  <a:pt x="429" y="130"/>
                </a:lnTo>
                <a:cubicBezTo>
                  <a:pt x="424" y="130"/>
                  <a:pt x="419" y="125"/>
                  <a:pt x="419" y="120"/>
                </a:cubicBezTo>
                <a:lnTo>
                  <a:pt x="419" y="63"/>
                </a:lnTo>
                <a:lnTo>
                  <a:pt x="486" y="130"/>
                </a:lnTo>
                <a:close/>
                <a:moveTo>
                  <a:pt x="460" y="170"/>
                </a:moveTo>
                <a:lnTo>
                  <a:pt x="229" y="170"/>
                </a:lnTo>
                <a:lnTo>
                  <a:pt x="229" y="200"/>
                </a:lnTo>
                <a:lnTo>
                  <a:pt x="460" y="200"/>
                </a:lnTo>
                <a:lnTo>
                  <a:pt x="460" y="170"/>
                </a:lnTo>
                <a:close/>
                <a:moveTo>
                  <a:pt x="460" y="234"/>
                </a:moveTo>
                <a:lnTo>
                  <a:pt x="229" y="234"/>
                </a:lnTo>
                <a:lnTo>
                  <a:pt x="229" y="264"/>
                </a:lnTo>
                <a:lnTo>
                  <a:pt x="460" y="264"/>
                </a:lnTo>
                <a:lnTo>
                  <a:pt x="460" y="234"/>
                </a:lnTo>
                <a:close/>
                <a:moveTo>
                  <a:pt x="460" y="303"/>
                </a:moveTo>
                <a:lnTo>
                  <a:pt x="384" y="303"/>
                </a:lnTo>
                <a:lnTo>
                  <a:pt x="384" y="333"/>
                </a:lnTo>
                <a:lnTo>
                  <a:pt x="460" y="333"/>
                </a:lnTo>
                <a:lnTo>
                  <a:pt x="460" y="303"/>
                </a:lnTo>
                <a:close/>
                <a:moveTo>
                  <a:pt x="359" y="104"/>
                </a:moveTo>
                <a:lnTo>
                  <a:pt x="229" y="104"/>
                </a:lnTo>
                <a:lnTo>
                  <a:pt x="229" y="134"/>
                </a:lnTo>
                <a:lnTo>
                  <a:pt x="359" y="134"/>
                </a:lnTo>
                <a:lnTo>
                  <a:pt x="359" y="104"/>
                </a:lnTo>
                <a:close/>
                <a:moveTo>
                  <a:pt x="174" y="490"/>
                </a:moveTo>
                <a:cubicBezTo>
                  <a:pt x="226" y="553"/>
                  <a:pt x="279" y="595"/>
                  <a:pt x="291" y="588"/>
                </a:cubicBezTo>
                <a:cubicBezTo>
                  <a:pt x="303" y="581"/>
                  <a:pt x="293" y="515"/>
                  <a:pt x="265" y="438"/>
                </a:cubicBezTo>
                <a:cubicBezTo>
                  <a:pt x="250" y="448"/>
                  <a:pt x="236" y="457"/>
                  <a:pt x="220" y="466"/>
                </a:cubicBezTo>
                <a:cubicBezTo>
                  <a:pt x="205" y="475"/>
                  <a:pt x="190" y="483"/>
                  <a:pt x="174" y="490"/>
                </a:cubicBezTo>
                <a:close/>
                <a:moveTo>
                  <a:pt x="54" y="274"/>
                </a:moveTo>
                <a:cubicBezTo>
                  <a:pt x="64" y="309"/>
                  <a:pt x="85" y="353"/>
                  <a:pt x="113" y="402"/>
                </a:cubicBezTo>
                <a:cubicBezTo>
                  <a:pt x="127" y="427"/>
                  <a:pt x="144" y="451"/>
                  <a:pt x="161" y="473"/>
                </a:cubicBezTo>
                <a:cubicBezTo>
                  <a:pt x="176" y="465"/>
                  <a:pt x="192" y="457"/>
                  <a:pt x="208" y="448"/>
                </a:cubicBezTo>
                <a:cubicBezTo>
                  <a:pt x="225" y="439"/>
                  <a:pt x="241" y="428"/>
                  <a:pt x="256" y="417"/>
                </a:cubicBezTo>
                <a:cubicBezTo>
                  <a:pt x="246" y="392"/>
                  <a:pt x="234" y="366"/>
                  <a:pt x="219" y="341"/>
                </a:cubicBezTo>
                <a:cubicBezTo>
                  <a:pt x="191" y="292"/>
                  <a:pt x="163" y="252"/>
                  <a:pt x="138" y="226"/>
                </a:cubicBezTo>
                <a:cubicBezTo>
                  <a:pt x="125" y="234"/>
                  <a:pt x="112" y="244"/>
                  <a:pt x="98" y="252"/>
                </a:cubicBezTo>
                <a:cubicBezTo>
                  <a:pt x="83" y="260"/>
                  <a:pt x="69" y="267"/>
                  <a:pt x="54" y="274"/>
                </a:cubicBezTo>
                <a:close/>
                <a:moveTo>
                  <a:pt x="63" y="192"/>
                </a:moveTo>
                <a:cubicBezTo>
                  <a:pt x="55" y="197"/>
                  <a:pt x="50" y="205"/>
                  <a:pt x="48" y="215"/>
                </a:cubicBezTo>
                <a:cubicBezTo>
                  <a:pt x="33" y="219"/>
                  <a:pt x="18" y="229"/>
                  <a:pt x="7" y="249"/>
                </a:cubicBezTo>
                <a:cubicBezTo>
                  <a:pt x="0" y="265"/>
                  <a:pt x="2" y="289"/>
                  <a:pt x="12" y="307"/>
                </a:cubicBezTo>
                <a:cubicBezTo>
                  <a:pt x="29" y="338"/>
                  <a:pt x="52" y="377"/>
                  <a:pt x="73" y="408"/>
                </a:cubicBezTo>
                <a:cubicBezTo>
                  <a:pt x="86" y="413"/>
                  <a:pt x="83" y="386"/>
                  <a:pt x="78" y="379"/>
                </a:cubicBezTo>
                <a:cubicBezTo>
                  <a:pt x="62" y="354"/>
                  <a:pt x="48" y="331"/>
                  <a:pt x="35" y="286"/>
                </a:cubicBezTo>
                <a:cubicBezTo>
                  <a:pt x="32" y="265"/>
                  <a:pt x="41" y="256"/>
                  <a:pt x="48" y="246"/>
                </a:cubicBezTo>
                <a:cubicBezTo>
                  <a:pt x="48" y="248"/>
                  <a:pt x="48" y="250"/>
                  <a:pt x="49" y="252"/>
                </a:cubicBezTo>
                <a:cubicBezTo>
                  <a:pt x="61" y="247"/>
                  <a:pt x="73" y="240"/>
                  <a:pt x="86" y="234"/>
                </a:cubicBezTo>
                <a:cubicBezTo>
                  <a:pt x="98" y="227"/>
                  <a:pt x="110" y="218"/>
                  <a:pt x="122" y="210"/>
                </a:cubicBezTo>
                <a:cubicBezTo>
                  <a:pt x="99" y="190"/>
                  <a:pt x="79" y="183"/>
                  <a:pt x="63" y="192"/>
                </a:cubicBezTo>
                <a:close/>
                <a:moveTo>
                  <a:pt x="439" y="0"/>
                </a:moveTo>
                <a:lnTo>
                  <a:pt x="211" y="0"/>
                </a:lnTo>
                <a:cubicBezTo>
                  <a:pt x="168" y="0"/>
                  <a:pt x="133" y="35"/>
                  <a:pt x="133" y="78"/>
                </a:cubicBezTo>
                <a:lnTo>
                  <a:pt x="133" y="183"/>
                </a:lnTo>
                <a:cubicBezTo>
                  <a:pt x="158" y="203"/>
                  <a:pt x="173" y="221"/>
                  <a:pt x="192" y="247"/>
                </a:cubicBezTo>
                <a:lnTo>
                  <a:pt x="192" y="78"/>
                </a:lnTo>
                <a:cubicBezTo>
                  <a:pt x="192" y="68"/>
                  <a:pt x="201" y="59"/>
                  <a:pt x="211" y="59"/>
                </a:cubicBezTo>
                <a:lnTo>
                  <a:pt x="392" y="59"/>
                </a:lnTo>
                <a:lnTo>
                  <a:pt x="392" y="142"/>
                </a:lnTo>
                <a:cubicBezTo>
                  <a:pt x="392" y="150"/>
                  <a:pt x="399" y="157"/>
                  <a:pt x="407" y="157"/>
                </a:cubicBezTo>
                <a:lnTo>
                  <a:pt x="504" y="157"/>
                </a:lnTo>
                <a:lnTo>
                  <a:pt x="504" y="446"/>
                </a:lnTo>
                <a:cubicBezTo>
                  <a:pt x="504" y="457"/>
                  <a:pt x="495" y="465"/>
                  <a:pt x="484" y="465"/>
                </a:cubicBezTo>
                <a:lnTo>
                  <a:pt x="303" y="465"/>
                </a:lnTo>
                <a:cubicBezTo>
                  <a:pt x="309" y="485"/>
                  <a:pt x="315" y="505"/>
                  <a:pt x="318" y="524"/>
                </a:cubicBezTo>
                <a:lnTo>
                  <a:pt x="484" y="524"/>
                </a:lnTo>
                <a:cubicBezTo>
                  <a:pt x="528" y="524"/>
                  <a:pt x="563" y="489"/>
                  <a:pt x="563" y="446"/>
                </a:cubicBezTo>
                <a:lnTo>
                  <a:pt x="563" y="124"/>
                </a:lnTo>
                <a:lnTo>
                  <a:pt x="439" y="0"/>
                </a:lnTo>
                <a:close/>
              </a:path>
            </a:pathLst>
          </a:custGeom>
          <a:solidFill>
            <a:srgbClr val="FFFFFF"/>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18" name="文本框 17">
            <a:extLst>
              <a:ext uri="{FF2B5EF4-FFF2-40B4-BE49-F238E27FC236}">
                <a16:creationId xmlns:a16="http://schemas.microsoft.com/office/drawing/2014/main" id="{5DB1AE00-40F4-49E7-87A1-80FC542D7BBB}"/>
              </a:ext>
            </a:extLst>
          </p:cNvPr>
          <p:cNvSpPr txBox="1"/>
          <p:nvPr/>
        </p:nvSpPr>
        <p:spPr>
          <a:xfrm>
            <a:off x="635941" y="4275940"/>
            <a:ext cx="2100301" cy="64633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3600" b="1" i="0" u="none" strike="noStrike" kern="1200" cap="none" spc="0" normalizeH="0" baseline="0" noProof="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rPr>
              <a:t>Part 2</a:t>
            </a:r>
            <a:endParaRPr kumimoji="0" lang="zh-CN" altLang="en-US" sz="3600" b="1" i="0" u="none" strike="noStrike" kern="1200" cap="none" spc="0" normalizeH="0" baseline="0" noProof="0" dirty="0">
              <a:ln>
                <a:noFill/>
              </a:ln>
              <a:solidFill>
                <a:srgbClr val="4472C4">
                  <a:lumMod val="50000"/>
                </a:srgbClr>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1">
            <a:extLst>
              <a:ext uri="{FF2B5EF4-FFF2-40B4-BE49-F238E27FC236}">
                <a16:creationId xmlns:a16="http://schemas.microsoft.com/office/drawing/2014/main" id="{864818A3-C1A3-57ED-DD49-282817994E43}"/>
              </a:ext>
            </a:extLst>
          </p:cNvPr>
          <p:cNvGrpSpPr/>
          <p:nvPr/>
        </p:nvGrpSpPr>
        <p:grpSpPr>
          <a:xfrm>
            <a:off x="9587262" y="6427946"/>
            <a:ext cx="2615698" cy="366162"/>
            <a:chOff x="9587262" y="6427946"/>
            <a:chExt cx="2615698" cy="366162"/>
          </a:xfrm>
        </p:grpSpPr>
        <p:sp>
          <p:nvSpPr>
            <p:cNvPr id="3" name="幻灯片编号占位符 5">
              <a:extLst>
                <a:ext uri="{FF2B5EF4-FFF2-40B4-BE49-F238E27FC236}">
                  <a16:creationId xmlns:a16="http://schemas.microsoft.com/office/drawing/2014/main" id="{26B196A4-2A66-7B58-DE1F-EBF71CEF0F97}"/>
                </a:ext>
              </a:extLst>
            </p:cNvPr>
            <p:cNvSpPr txBox="1">
              <a:spLocks/>
            </p:cNvSpPr>
            <p:nvPr/>
          </p:nvSpPr>
          <p:spPr>
            <a:xfrm>
              <a:off x="9922966" y="6427946"/>
              <a:ext cx="2279994" cy="365125"/>
            </a:xfrm>
            <a:prstGeom prst="rect">
              <a:avLst/>
            </a:prstGeom>
            <a:noFill/>
            <a:ln>
              <a:noFill/>
            </a:ln>
          </p:spPr>
          <p:txBody>
            <a:bodyPr vert="horz" lIns="91440" tIns="45720" rIns="91440" bIns="45720" rtlCol="0" anchor="ctr"/>
            <a:lstStyle>
              <a:defPPr>
                <a:defRPr lang="zh-CN"/>
              </a:defPPr>
              <a:lvl1pPr marL="0" algn="l" defTabSz="914400" rtl="0" eaLnBrk="1" latinLnBrk="0" hangingPunct="1">
                <a:defRPr sz="1000" kern="1200">
                  <a:solidFill>
                    <a:schemeClr val="tx1"/>
                  </a:solidFill>
                  <a:latin typeface="黑体"/>
                  <a:ea typeface="黑体"/>
                  <a:cs typeface="黑体"/>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25A92"/>
                  </a:solidFill>
                  <a:effectLst/>
                  <a:uLnTx/>
                  <a:uFillTx/>
                  <a:latin typeface="黑体"/>
                  <a:ea typeface="黑体"/>
                </a:rPr>
                <a:t>微体系结构与集成电路实验室</a:t>
              </a:r>
              <a:endParaRPr kumimoji="0" lang="en-US" altLang="zh-CN" sz="1200" b="0" i="0" u="none" strike="noStrike" kern="1200" cap="none" spc="0" normalizeH="0" baseline="0" noProof="0">
                <a:ln>
                  <a:noFill/>
                </a:ln>
                <a:solidFill>
                  <a:srgbClr val="025A92"/>
                </a:solidFill>
                <a:effectLst/>
                <a:uLnTx/>
                <a:uFillTx/>
                <a:latin typeface="黑体"/>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25A92"/>
                  </a:solidFill>
                  <a:effectLst/>
                  <a:uLnTx/>
                  <a:uFillTx/>
                  <a:latin typeface="Helvetica"/>
                  <a:ea typeface="黑体"/>
                  <a:cs typeface="Helvetica"/>
                </a:rPr>
                <a:t>Microarchitecture and IC Labs</a:t>
              </a:r>
              <a:endParaRPr kumimoji="0" lang="en-US" sz="1100" b="0" i="0" u="none" strike="noStrike" kern="1200" cap="none" spc="0" normalizeH="0" baseline="0" noProof="0" dirty="0">
                <a:ln>
                  <a:noFill/>
                </a:ln>
                <a:solidFill>
                  <a:srgbClr val="025A92"/>
                </a:solidFill>
                <a:effectLst/>
                <a:uLnTx/>
                <a:uFillTx/>
                <a:latin typeface="Helvetica"/>
                <a:ea typeface="黑体"/>
                <a:cs typeface="Helvetica"/>
              </a:endParaRPr>
            </a:p>
          </p:txBody>
        </p:sp>
        <p:pic>
          <p:nvPicPr>
            <p:cNvPr id="13" name="图片 12" descr="蓝色.jpg">
              <a:extLst>
                <a:ext uri="{FF2B5EF4-FFF2-40B4-BE49-F238E27FC236}">
                  <a16:creationId xmlns:a16="http://schemas.microsoft.com/office/drawing/2014/main" id="{9D88AF39-9062-7851-47B8-A37FC08654A4}"/>
                </a:ext>
              </a:extLst>
            </p:cNvPr>
            <p:cNvPicPr>
              <a:picLocks/>
            </p:cNvPicPr>
            <p:nvPr/>
          </p:nvPicPr>
          <p:blipFill rotWithShape="1">
            <a:blip r:embed="rId4">
              <a:extLst>
                <a:ext uri="{BEBA8EAE-BF5A-486C-A8C5-ECC9F3942E4B}">
                  <a14:imgProps xmlns:a14="http://schemas.microsoft.com/office/drawing/2010/main">
                    <a14:imgLayer r:embed="rId5">
                      <a14:imgEffect>
                        <a14:backgroundRemoval t="800" b="80000" l="8600" r="87400">
                          <a14:foregroundMark x1="57200" y1="28600" x2="57200" y2="28600"/>
                          <a14:foregroundMark x1="75400" y1="32800" x2="75400" y2="32800"/>
                          <a14:foregroundMark x1="54800" y1="10400" x2="54800" y2="10400"/>
                          <a14:foregroundMark x1="26800" y1="34600" x2="26800" y2="34600"/>
                          <a14:foregroundMark x1="52400" y1="66200" x2="52400" y2="66200"/>
                        </a14:backgroundRemoval>
                      </a14:imgEffect>
                    </a14:imgLayer>
                  </a14:imgProps>
                </a:ext>
                <a:ext uri="{28A0092B-C50C-407E-A947-70E740481C1C}">
                  <a14:useLocalDpi xmlns:a14="http://schemas.microsoft.com/office/drawing/2010/main" val="0"/>
                </a:ext>
              </a:extLst>
            </a:blip>
            <a:srcRect l="12528" r="11006" b="20893"/>
            <a:stretch/>
          </p:blipFill>
          <p:spPr>
            <a:xfrm>
              <a:off x="9587262" y="6434108"/>
              <a:ext cx="360000" cy="360000"/>
            </a:xfrm>
            <a:prstGeom prst="rect">
              <a:avLst/>
            </a:prstGeom>
          </p:spPr>
        </p:pic>
      </p:grpSp>
      <p:grpSp>
        <p:nvGrpSpPr>
          <p:cNvPr id="24" name="组合 23">
            <a:extLst>
              <a:ext uri="{FF2B5EF4-FFF2-40B4-BE49-F238E27FC236}">
                <a16:creationId xmlns:a16="http://schemas.microsoft.com/office/drawing/2014/main" id="{5F03171D-E13A-1110-57F2-7D6574248D3F}"/>
              </a:ext>
            </a:extLst>
          </p:cNvPr>
          <p:cNvGrpSpPr/>
          <p:nvPr/>
        </p:nvGrpSpPr>
        <p:grpSpPr>
          <a:xfrm>
            <a:off x="8809435" y="3916491"/>
            <a:ext cx="2732402" cy="369332"/>
            <a:chOff x="4834820" y="4086926"/>
            <a:chExt cx="2732402" cy="369332"/>
          </a:xfrm>
        </p:grpSpPr>
        <p:sp>
          <p:nvSpPr>
            <p:cNvPr id="25" name="Freeform 21">
              <a:extLst>
                <a:ext uri="{FF2B5EF4-FFF2-40B4-BE49-F238E27FC236}">
                  <a16:creationId xmlns:a16="http://schemas.microsoft.com/office/drawing/2014/main" id="{46C28C7A-1616-D14E-0D18-CA19796DCE4C}"/>
                </a:ext>
              </a:extLst>
            </p:cNvPr>
            <p:cNvSpPr>
              <a:spLocks noEditPoints="1"/>
            </p:cNvSpPr>
            <p:nvPr/>
          </p:nvSpPr>
          <p:spPr bwMode="auto">
            <a:xfrm>
              <a:off x="4834820" y="4137448"/>
              <a:ext cx="266700" cy="268288"/>
            </a:xfrm>
            <a:custGeom>
              <a:avLst/>
              <a:gdLst>
                <a:gd name="T0" fmla="*/ 117 w 234"/>
                <a:gd name="T1" fmla="*/ 0 h 234"/>
                <a:gd name="T2" fmla="*/ 234 w 234"/>
                <a:gd name="T3" fmla="*/ 117 h 234"/>
                <a:gd name="T4" fmla="*/ 117 w 234"/>
                <a:gd name="T5" fmla="*/ 234 h 234"/>
                <a:gd name="T6" fmla="*/ 0 w 234"/>
                <a:gd name="T7" fmla="*/ 117 h 234"/>
                <a:gd name="T8" fmla="*/ 117 w 234"/>
                <a:gd name="T9" fmla="*/ 0 h 234"/>
                <a:gd name="T10" fmla="*/ 99 w 234"/>
                <a:gd name="T11" fmla="*/ 199 h 234"/>
                <a:gd name="T12" fmla="*/ 135 w 234"/>
                <a:gd name="T13" fmla="*/ 199 h 234"/>
                <a:gd name="T14" fmla="*/ 135 w 234"/>
                <a:gd name="T15" fmla="*/ 136 h 234"/>
                <a:gd name="T16" fmla="*/ 199 w 234"/>
                <a:gd name="T17" fmla="*/ 136 h 234"/>
                <a:gd name="T18" fmla="*/ 199 w 234"/>
                <a:gd name="T19" fmla="*/ 99 h 234"/>
                <a:gd name="T20" fmla="*/ 135 w 234"/>
                <a:gd name="T21" fmla="*/ 99 h 234"/>
                <a:gd name="T22" fmla="*/ 135 w 234"/>
                <a:gd name="T23" fmla="*/ 35 h 234"/>
                <a:gd name="T24" fmla="*/ 99 w 234"/>
                <a:gd name="T25" fmla="*/ 35 h 234"/>
                <a:gd name="T26" fmla="*/ 99 w 234"/>
                <a:gd name="T27" fmla="*/ 99 h 234"/>
                <a:gd name="T28" fmla="*/ 35 w 234"/>
                <a:gd name="T29" fmla="*/ 99 h 234"/>
                <a:gd name="T30" fmla="*/ 35 w 234"/>
                <a:gd name="T31" fmla="*/ 136 h 234"/>
                <a:gd name="T32" fmla="*/ 99 w 234"/>
                <a:gd name="T33" fmla="*/ 136 h 234"/>
                <a:gd name="T34" fmla="*/ 99 w 234"/>
                <a:gd name="T35" fmla="*/ 199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4" h="234">
                  <a:moveTo>
                    <a:pt x="117" y="0"/>
                  </a:moveTo>
                  <a:cubicBezTo>
                    <a:pt x="182" y="0"/>
                    <a:pt x="234" y="52"/>
                    <a:pt x="234" y="117"/>
                  </a:cubicBezTo>
                  <a:cubicBezTo>
                    <a:pt x="234" y="182"/>
                    <a:pt x="182" y="234"/>
                    <a:pt x="117" y="234"/>
                  </a:cubicBezTo>
                  <a:cubicBezTo>
                    <a:pt x="52" y="234"/>
                    <a:pt x="0" y="182"/>
                    <a:pt x="0" y="117"/>
                  </a:cubicBezTo>
                  <a:cubicBezTo>
                    <a:pt x="0" y="52"/>
                    <a:pt x="52" y="0"/>
                    <a:pt x="117" y="0"/>
                  </a:cubicBezTo>
                  <a:close/>
                  <a:moveTo>
                    <a:pt x="99" y="199"/>
                  </a:moveTo>
                  <a:lnTo>
                    <a:pt x="135" y="199"/>
                  </a:lnTo>
                  <a:lnTo>
                    <a:pt x="135" y="136"/>
                  </a:lnTo>
                  <a:lnTo>
                    <a:pt x="199" y="136"/>
                  </a:lnTo>
                  <a:lnTo>
                    <a:pt x="199" y="99"/>
                  </a:lnTo>
                  <a:lnTo>
                    <a:pt x="135" y="99"/>
                  </a:lnTo>
                  <a:lnTo>
                    <a:pt x="135" y="35"/>
                  </a:lnTo>
                  <a:lnTo>
                    <a:pt x="99" y="35"/>
                  </a:lnTo>
                  <a:lnTo>
                    <a:pt x="99" y="99"/>
                  </a:lnTo>
                  <a:lnTo>
                    <a:pt x="35" y="99"/>
                  </a:lnTo>
                  <a:lnTo>
                    <a:pt x="35" y="136"/>
                  </a:lnTo>
                  <a:lnTo>
                    <a:pt x="99" y="136"/>
                  </a:lnTo>
                  <a:lnTo>
                    <a:pt x="99" y="199"/>
                  </a:lnTo>
                  <a:close/>
                </a:path>
              </a:pathLst>
            </a:custGeom>
            <a:solidFill>
              <a:schemeClr val="accent1">
                <a:lumMod val="75000"/>
              </a:schemeClr>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600" b="0" i="0" u="none" strike="noStrike" kern="0" cap="none" spc="0" normalizeH="0" baseline="0" noProof="0">
                <a:ln>
                  <a:noFill/>
                </a:ln>
                <a:solidFill>
                  <a:srgbClr val="313530"/>
                </a:solidFill>
                <a:effectLst/>
                <a:uLnTx/>
                <a:uFillTx/>
                <a:latin typeface="Arial" panose="020B0604020202020204" pitchFamily="34" charset="0"/>
                <a:ea typeface="宋体" panose="02010600030101010101" pitchFamily="2" charset="-122"/>
                <a:cs typeface="+mn-cs"/>
              </a:endParaRPr>
            </a:p>
          </p:txBody>
        </p:sp>
        <p:sp>
          <p:nvSpPr>
            <p:cNvPr id="26" name="TextBox 28">
              <a:extLst>
                <a:ext uri="{FF2B5EF4-FFF2-40B4-BE49-F238E27FC236}">
                  <a16:creationId xmlns:a16="http://schemas.microsoft.com/office/drawing/2014/main" id="{AC67A9C2-009B-AE3C-7ADD-287FDB9E522E}"/>
                </a:ext>
              </a:extLst>
            </p:cNvPr>
            <p:cNvSpPr txBox="1"/>
            <p:nvPr/>
          </p:nvSpPr>
          <p:spPr>
            <a:xfrm>
              <a:off x="5130178" y="4086926"/>
              <a:ext cx="2437044"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lang="en-US" altLang="zh-CN">
                  <a:solidFill>
                    <a:srgbClr val="4472C4">
                      <a:lumMod val="50000"/>
                    </a:srgbClr>
                  </a:solidFill>
                  <a:latin typeface="微软雅黑"/>
                  <a:ea typeface="微软雅黑"/>
                </a:rPr>
                <a:t>Transformer</a:t>
              </a:r>
              <a:r>
                <a:rPr lang="zh-CN" altLang="en-US">
                  <a:solidFill>
                    <a:srgbClr val="4472C4">
                      <a:lumMod val="50000"/>
                    </a:srgbClr>
                  </a:solidFill>
                  <a:latin typeface="微软雅黑"/>
                  <a:ea typeface="微软雅黑"/>
                </a:rPr>
                <a:t>的自增长</a:t>
              </a:r>
              <a:endParaRPr kumimoji="0" lang="zh-CN" altLang="en-US" sz="1800" b="0" i="0" u="none" strike="noStrike" kern="1200" cap="none" spc="0" normalizeH="0" baseline="0" noProof="0" dirty="0">
                <a:ln>
                  <a:noFill/>
                </a:ln>
                <a:solidFill>
                  <a:srgbClr val="4472C4">
                    <a:lumMod val="50000"/>
                  </a:srgbClr>
                </a:solidFill>
                <a:effectLst/>
                <a:uLnTx/>
                <a:uFillTx/>
                <a:latin typeface="微软雅黑"/>
                <a:ea typeface="微软雅黑"/>
                <a:cs typeface="+mn-cs"/>
              </a:endParaRPr>
            </a:p>
          </p:txBody>
        </p:sp>
      </p:grpSp>
    </p:spTree>
    <p:extLst>
      <p:ext uri="{BB962C8B-B14F-4D97-AF65-F5344CB8AC3E}">
        <p14:creationId xmlns:p14="http://schemas.microsoft.com/office/powerpoint/2010/main" val="237565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anim calcmode="lin" valueType="num">
                                      <p:cBhvr>
                                        <p:cTn id="17" dur="500" fill="hold"/>
                                        <p:tgtEl>
                                          <p:spTgt spid="17"/>
                                        </p:tgtEl>
                                        <p:attrNameLst>
                                          <p:attrName>ppt_x</p:attrName>
                                        </p:attrNameLst>
                                      </p:cBhvr>
                                      <p:tavLst>
                                        <p:tav tm="0">
                                          <p:val>
                                            <p:strVal val="#ppt_x"/>
                                          </p:val>
                                        </p:tav>
                                        <p:tav tm="100000">
                                          <p:val>
                                            <p:strVal val="#ppt_x"/>
                                          </p:val>
                                        </p:tav>
                                      </p:tavLst>
                                    </p:anim>
                                    <p:anim calcmode="lin" valueType="num">
                                      <p:cBhvr>
                                        <p:cTn id="18" dur="500" fill="hold"/>
                                        <p:tgtEl>
                                          <p:spTgt spid="17"/>
                                        </p:tgtEl>
                                        <p:attrNameLst>
                                          <p:attrName>ppt_y</p:attrName>
                                        </p:attrNameLst>
                                      </p:cBhvr>
                                      <p:tavLst>
                                        <p:tav tm="0">
                                          <p:val>
                                            <p:strVal val="#ppt_y-.1"/>
                                          </p:val>
                                        </p:tav>
                                        <p:tav tm="100000">
                                          <p:val>
                                            <p:strVal val="#ppt_y"/>
                                          </p:val>
                                        </p:tav>
                                      </p:tavLst>
                                    </p:anim>
                                  </p:childTnLst>
                                </p:cTn>
                              </p:par>
                              <p:par>
                                <p:cTn id="19" presetID="16" presetClass="entr" presetSubtype="21"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par>
                                <p:cTn id="22" presetID="53" presetClass="entr" presetSubtype="16" fill="hold" grpId="0" nodeType="withEffect">
                                  <p:stCondLst>
                                    <p:cond delay="50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7" grpId="0" animBg="1"/>
      <p:bldP spid="18"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5890</TotalTime>
  <Words>3658</Words>
  <Application>Microsoft Office PowerPoint</Application>
  <PresentationFormat>宽屏</PresentationFormat>
  <Paragraphs>1136</Paragraphs>
  <Slides>30</Slides>
  <Notes>19</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30</vt:i4>
      </vt:variant>
    </vt:vector>
  </HeadingPairs>
  <TitlesOfParts>
    <vt:vector size="51" baseType="lpstr">
      <vt:lpstr>等线</vt:lpstr>
      <vt:lpstr>等线 Light</vt:lpstr>
      <vt:lpstr>方正舒体</vt:lpstr>
      <vt:lpstr>方正姚体</vt:lpstr>
      <vt:lpstr>黑体</vt:lpstr>
      <vt:lpstr>华文彩云</vt:lpstr>
      <vt:lpstr>华文宋体</vt:lpstr>
      <vt:lpstr>楷体</vt:lpstr>
      <vt:lpstr>隶书</vt:lpstr>
      <vt:lpstr>宋体</vt:lpstr>
      <vt:lpstr>微软雅黑</vt:lpstr>
      <vt:lpstr>幼圆</vt:lpstr>
      <vt:lpstr>Arial</vt:lpstr>
      <vt:lpstr>Calibri</vt:lpstr>
      <vt:lpstr>Cambria Math</vt:lpstr>
      <vt:lpstr>Helvetica</vt:lpstr>
      <vt:lpstr>times</vt:lpstr>
      <vt:lpstr>Times New Roman</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冠辰 李</dc:creator>
  <cp:lastModifiedBy>冠辰 李</cp:lastModifiedBy>
  <cp:revision>5</cp:revision>
  <dcterms:created xsi:type="dcterms:W3CDTF">2024-04-18T06:50:05Z</dcterms:created>
  <dcterms:modified xsi:type="dcterms:W3CDTF">2024-05-28T12:26:34Z</dcterms:modified>
</cp:coreProperties>
</file>